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Lst>
  <p:sldSz cx="18288000" cy="10287000"/>
  <p:notesSz cx="6858000" cy="9144000"/>
  <p:embeddedFontLst>
    <p:embeddedFont>
      <p:font typeface="HK Grotesk" panose="020B0604020202020204" charset="0"/>
      <p:regular r:id="rId12"/>
    </p:embeddedFont>
    <p:embeddedFont>
      <p:font typeface="HK Grotesk Light" panose="020B0604020202020204" charset="0"/>
      <p:regular r:id="rId13"/>
    </p:embeddedFont>
    <p:embeddedFont>
      <p:font typeface="Roboto Mono Bold" panose="00000009000000000000" pitchFamily="49"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5F5F9-ED62-52A1-F8B1-FBEF6D66F238}" v="48" dt="2024-03-04T13:15:36.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619"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ska (M.) Ye" userId="S::509136@vistacollege.nl::25509a6b-6cf8-41f8-8761-bad7a0ce46d1" providerId="AD" clId="Web-{A215F5F9-ED62-52A1-F8B1-FBEF6D66F238}"/>
    <pc:docChg chg="modSld">
      <pc:chgData name="Mariska (M.) Ye" userId="S::509136@vistacollege.nl::25509a6b-6cf8-41f8-8761-bad7a0ce46d1" providerId="AD" clId="Web-{A215F5F9-ED62-52A1-F8B1-FBEF6D66F238}" dt="2024-03-04T13:15:36.580" v="46" actId="14100"/>
      <pc:docMkLst>
        <pc:docMk/>
      </pc:docMkLst>
      <pc:sldChg chg="addSp modSp">
        <pc:chgData name="Mariska (M.) Ye" userId="S::509136@vistacollege.nl::25509a6b-6cf8-41f8-8761-bad7a0ce46d1" providerId="AD" clId="Web-{A215F5F9-ED62-52A1-F8B1-FBEF6D66F238}" dt="2024-03-04T13:12:16.100" v="21" actId="1076"/>
        <pc:sldMkLst>
          <pc:docMk/>
          <pc:sldMk cId="0" sldId="258"/>
        </pc:sldMkLst>
        <pc:spChg chg="add mod ord">
          <ac:chgData name="Mariska (M.) Ye" userId="S::509136@vistacollege.nl::25509a6b-6cf8-41f8-8761-bad7a0ce46d1" providerId="AD" clId="Web-{A215F5F9-ED62-52A1-F8B1-FBEF6D66F238}" dt="2024-03-04T13:11:49.521" v="16" actId="1076"/>
          <ac:spMkLst>
            <pc:docMk/>
            <pc:sldMk cId="0" sldId="258"/>
            <ac:spMk id="5" creationId="{5F6BC978-AEB8-2ECC-57CF-397974A9A75A}"/>
          </ac:spMkLst>
        </pc:spChg>
        <pc:spChg chg="add mod ord">
          <ac:chgData name="Mariska (M.) Ye" userId="S::509136@vistacollege.nl::25509a6b-6cf8-41f8-8761-bad7a0ce46d1" providerId="AD" clId="Web-{A215F5F9-ED62-52A1-F8B1-FBEF6D66F238}" dt="2024-03-04T13:12:03.725" v="19"/>
          <ac:spMkLst>
            <pc:docMk/>
            <pc:sldMk cId="0" sldId="258"/>
            <ac:spMk id="7" creationId="{2CD979C4-20FB-CC9D-C2F6-3379C16F303A}"/>
          </ac:spMkLst>
        </pc:spChg>
        <pc:spChg chg="mod">
          <ac:chgData name="Mariska (M.) Ye" userId="S::509136@vistacollege.nl::25509a6b-6cf8-41f8-8761-bad7a0ce46d1" providerId="AD" clId="Web-{A215F5F9-ED62-52A1-F8B1-FBEF6D66F238}" dt="2024-03-04T13:11:00.754" v="4" actId="1076"/>
          <ac:spMkLst>
            <pc:docMk/>
            <pc:sldMk cId="0" sldId="258"/>
            <ac:spMk id="8" creationId="{00000000-0000-0000-0000-000000000000}"/>
          </ac:spMkLst>
        </pc:spChg>
        <pc:picChg chg="add mod">
          <ac:chgData name="Mariska (M.) Ye" userId="S::509136@vistacollege.nl::25509a6b-6cf8-41f8-8761-bad7a0ce46d1" providerId="AD" clId="Web-{A215F5F9-ED62-52A1-F8B1-FBEF6D66F238}" dt="2024-03-04T13:12:16.100" v="21" actId="1076"/>
          <ac:picMkLst>
            <pc:docMk/>
            <pc:sldMk cId="0" sldId="258"/>
            <ac:picMk id="4" creationId="{DFBB3AA3-DA6B-77DB-C94B-FD8C952549A9}"/>
          </ac:picMkLst>
        </pc:picChg>
        <pc:picChg chg="mod">
          <ac:chgData name="Mariska (M.) Ye" userId="S::509136@vistacollege.nl::25509a6b-6cf8-41f8-8761-bad7a0ce46d1" providerId="AD" clId="Web-{A215F5F9-ED62-52A1-F8B1-FBEF6D66F238}" dt="2024-03-04T13:12:10.756" v="20" actId="1076"/>
          <ac:picMkLst>
            <pc:docMk/>
            <pc:sldMk cId="0" sldId="258"/>
            <ac:picMk id="10" creationId="{2EFCF5E6-959A-11AD-60EF-E3F3F429E258}"/>
          </ac:picMkLst>
        </pc:picChg>
      </pc:sldChg>
      <pc:sldChg chg="addSp modSp">
        <pc:chgData name="Mariska (M.) Ye" userId="S::509136@vistacollege.nl::25509a6b-6cf8-41f8-8761-bad7a0ce46d1" providerId="AD" clId="Web-{A215F5F9-ED62-52A1-F8B1-FBEF6D66F238}" dt="2024-03-04T13:15:36.580" v="46" actId="14100"/>
        <pc:sldMkLst>
          <pc:docMk/>
          <pc:sldMk cId="0" sldId="259"/>
        </pc:sldMkLst>
        <pc:spChg chg="mod">
          <ac:chgData name="Mariska (M.) Ye" userId="S::509136@vistacollege.nl::25509a6b-6cf8-41f8-8761-bad7a0ce46d1" providerId="AD" clId="Web-{A215F5F9-ED62-52A1-F8B1-FBEF6D66F238}" dt="2024-03-04T13:12:27.601" v="23" actId="1076"/>
          <ac:spMkLst>
            <pc:docMk/>
            <pc:sldMk cId="0" sldId="259"/>
            <ac:spMk id="4" creationId="{00000000-0000-0000-0000-000000000000}"/>
          </ac:spMkLst>
        </pc:spChg>
        <pc:spChg chg="add mod ord">
          <ac:chgData name="Mariska (M.) Ye" userId="S::509136@vistacollege.nl::25509a6b-6cf8-41f8-8761-bad7a0ce46d1" providerId="AD" clId="Web-{A215F5F9-ED62-52A1-F8B1-FBEF6D66F238}" dt="2024-03-04T13:13:22.931" v="39" actId="14100"/>
          <ac:spMkLst>
            <pc:docMk/>
            <pc:sldMk cId="0" sldId="259"/>
            <ac:spMk id="7" creationId="{22DD46FF-1AC6-0506-9B71-DB64A4448FC5}"/>
          </ac:spMkLst>
        </pc:spChg>
        <pc:spChg chg="add mod ord">
          <ac:chgData name="Mariska (M.) Ye" userId="S::509136@vistacollege.nl::25509a6b-6cf8-41f8-8761-bad7a0ce46d1" providerId="AD" clId="Web-{A215F5F9-ED62-52A1-F8B1-FBEF6D66F238}" dt="2024-03-04T13:13:42.572" v="43"/>
          <ac:spMkLst>
            <pc:docMk/>
            <pc:sldMk cId="0" sldId="259"/>
            <ac:spMk id="9" creationId="{42C498E2-3ABC-2382-A533-9305A9133389}"/>
          </ac:spMkLst>
        </pc:spChg>
        <pc:picChg chg="mod">
          <ac:chgData name="Mariska (M.) Ye" userId="S::509136@vistacollege.nl::25509a6b-6cf8-41f8-8761-bad7a0ce46d1" providerId="AD" clId="Web-{A215F5F9-ED62-52A1-F8B1-FBEF6D66F238}" dt="2024-03-04T13:15:36.580" v="46" actId="14100"/>
          <ac:picMkLst>
            <pc:docMk/>
            <pc:sldMk cId="0" sldId="259"/>
            <ac:picMk id="14" creationId="{BF605303-AC08-1EBC-CBA6-D0FA445282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38422" y="-4407222"/>
            <a:ext cx="24761637" cy="19758670"/>
            <a:chOff x="0" y="0"/>
            <a:chExt cx="33015516" cy="26344893"/>
          </a:xfrm>
        </p:grpSpPr>
        <p:sp>
          <p:nvSpPr>
            <p:cNvPr id="3" name="Freeform 3"/>
            <p:cNvSpPr/>
            <p:nvPr/>
          </p:nvSpPr>
          <p:spPr>
            <a:xfrm rot="-509564">
              <a:off x="1523668" y="3013671"/>
              <a:ext cx="6362232" cy="6274751"/>
            </a:xfrm>
            <a:custGeom>
              <a:avLst/>
              <a:gdLst/>
              <a:ahLst/>
              <a:cxnLst/>
              <a:rect l="l" t="t" r="r" b="b"/>
              <a:pathLst>
                <a:path w="6362232" h="6274751">
                  <a:moveTo>
                    <a:pt x="0" y="0"/>
                  </a:moveTo>
                  <a:lnTo>
                    <a:pt x="6362232" y="0"/>
                  </a:lnTo>
                  <a:lnTo>
                    <a:pt x="6362232" y="6274751"/>
                  </a:lnTo>
                  <a:lnTo>
                    <a:pt x="0" y="6274751"/>
                  </a:lnTo>
                  <a:lnTo>
                    <a:pt x="0" y="0"/>
                  </a:lnTo>
                  <a:close/>
                </a:path>
              </a:pathLst>
            </a:custGeom>
            <a:blipFill>
              <a:blip r:embed="rId2"/>
              <a:stretch>
                <a:fillRect/>
              </a:stretch>
            </a:blipFill>
          </p:spPr>
          <p:txBody>
            <a:bodyPr/>
            <a:lstStyle/>
            <a:p>
              <a:endParaRPr lang="nl-NL"/>
            </a:p>
          </p:txBody>
        </p:sp>
        <p:sp>
          <p:nvSpPr>
            <p:cNvPr id="4" name="Freeform 4"/>
            <p:cNvSpPr/>
            <p:nvPr/>
          </p:nvSpPr>
          <p:spPr>
            <a:xfrm>
              <a:off x="13749142" y="0"/>
              <a:ext cx="17061646" cy="12594597"/>
            </a:xfrm>
            <a:custGeom>
              <a:avLst/>
              <a:gdLst/>
              <a:ahLst/>
              <a:cxnLst/>
              <a:rect l="l" t="t" r="r" b="b"/>
              <a:pathLst>
                <a:path w="17061646" h="12594597">
                  <a:moveTo>
                    <a:pt x="0" y="0"/>
                  </a:moveTo>
                  <a:lnTo>
                    <a:pt x="17061645" y="0"/>
                  </a:lnTo>
                  <a:lnTo>
                    <a:pt x="17061645" y="12594597"/>
                  </a:lnTo>
                  <a:lnTo>
                    <a:pt x="0" y="12594597"/>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txBody>
            <a:bodyPr/>
            <a:lstStyle/>
            <a:p>
              <a:endParaRPr lang="nl-NL"/>
            </a:p>
          </p:txBody>
        </p:sp>
        <p:sp>
          <p:nvSpPr>
            <p:cNvPr id="5" name="Freeform 5"/>
            <p:cNvSpPr/>
            <p:nvPr/>
          </p:nvSpPr>
          <p:spPr>
            <a:xfrm>
              <a:off x="837437" y="13750297"/>
              <a:ext cx="17061646" cy="12594597"/>
            </a:xfrm>
            <a:custGeom>
              <a:avLst/>
              <a:gdLst/>
              <a:ahLst/>
              <a:cxnLst/>
              <a:rect l="l" t="t" r="r" b="b"/>
              <a:pathLst>
                <a:path w="17061646" h="12594597">
                  <a:moveTo>
                    <a:pt x="0" y="0"/>
                  </a:moveTo>
                  <a:lnTo>
                    <a:pt x="17061645" y="0"/>
                  </a:lnTo>
                  <a:lnTo>
                    <a:pt x="17061645" y="12594596"/>
                  </a:lnTo>
                  <a:lnTo>
                    <a:pt x="0" y="12594596"/>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nl-NL"/>
            </a:p>
          </p:txBody>
        </p:sp>
        <p:sp>
          <p:nvSpPr>
            <p:cNvPr id="6" name="Freeform 6"/>
            <p:cNvSpPr/>
            <p:nvPr/>
          </p:nvSpPr>
          <p:spPr>
            <a:xfrm flipH="1">
              <a:off x="20822793" y="3912122"/>
              <a:ext cx="7713267" cy="9034574"/>
            </a:xfrm>
            <a:custGeom>
              <a:avLst/>
              <a:gdLst/>
              <a:ahLst/>
              <a:cxnLst/>
              <a:rect l="l" t="t" r="r" b="b"/>
              <a:pathLst>
                <a:path w="7713267" h="9034574">
                  <a:moveTo>
                    <a:pt x="7713267" y="0"/>
                  </a:moveTo>
                  <a:lnTo>
                    <a:pt x="0" y="0"/>
                  </a:lnTo>
                  <a:lnTo>
                    <a:pt x="0" y="9034573"/>
                  </a:lnTo>
                  <a:lnTo>
                    <a:pt x="7713267" y="9034573"/>
                  </a:lnTo>
                  <a:lnTo>
                    <a:pt x="7713267" y="0"/>
                  </a:lnTo>
                  <a:close/>
                </a:path>
              </a:pathLst>
            </a:custGeom>
            <a:blipFill>
              <a:blip r:embed="rId7"/>
              <a:stretch>
                <a:fillRect/>
              </a:stretch>
            </a:blipFill>
          </p:spPr>
          <p:txBody>
            <a:bodyPr/>
            <a:lstStyle/>
            <a:p>
              <a:endParaRPr lang="nl-NL"/>
            </a:p>
          </p:txBody>
        </p:sp>
        <p:sp>
          <p:nvSpPr>
            <p:cNvPr id="7" name="Freeform 7"/>
            <p:cNvSpPr/>
            <p:nvPr/>
          </p:nvSpPr>
          <p:spPr>
            <a:xfrm rot="3055447">
              <a:off x="2015122" y="13921276"/>
              <a:ext cx="7616907" cy="8818416"/>
            </a:xfrm>
            <a:custGeom>
              <a:avLst/>
              <a:gdLst/>
              <a:ahLst/>
              <a:cxnLst/>
              <a:rect l="l" t="t" r="r" b="b"/>
              <a:pathLst>
                <a:path w="7616907" h="8818416">
                  <a:moveTo>
                    <a:pt x="0" y="0"/>
                  </a:moveTo>
                  <a:lnTo>
                    <a:pt x="7616907" y="0"/>
                  </a:lnTo>
                  <a:lnTo>
                    <a:pt x="7616907" y="8818416"/>
                  </a:lnTo>
                  <a:lnTo>
                    <a:pt x="0" y="8818416"/>
                  </a:lnTo>
                  <a:lnTo>
                    <a:pt x="0" y="0"/>
                  </a:lnTo>
                  <a:close/>
                </a:path>
              </a:pathLst>
            </a:custGeom>
            <a:blipFill>
              <a:blip r:embed="rId8"/>
              <a:stretch>
                <a:fillRect/>
              </a:stretch>
            </a:blipFill>
          </p:spPr>
          <p:txBody>
            <a:bodyPr/>
            <a:lstStyle/>
            <a:p>
              <a:endParaRPr lang="nl-NL"/>
            </a:p>
          </p:txBody>
        </p:sp>
        <p:sp>
          <p:nvSpPr>
            <p:cNvPr id="8" name="Freeform 8"/>
            <p:cNvSpPr/>
            <p:nvPr/>
          </p:nvSpPr>
          <p:spPr>
            <a:xfrm>
              <a:off x="19999637" y="7560320"/>
              <a:ext cx="2280327" cy="2209067"/>
            </a:xfrm>
            <a:custGeom>
              <a:avLst/>
              <a:gdLst/>
              <a:ahLst/>
              <a:cxnLst/>
              <a:rect l="l" t="t" r="r" b="b"/>
              <a:pathLst>
                <a:path w="2280327" h="2209067">
                  <a:moveTo>
                    <a:pt x="0" y="0"/>
                  </a:moveTo>
                  <a:lnTo>
                    <a:pt x="2280328" y="0"/>
                  </a:lnTo>
                  <a:lnTo>
                    <a:pt x="2280328" y="2209067"/>
                  </a:lnTo>
                  <a:lnTo>
                    <a:pt x="0" y="2209067"/>
                  </a:lnTo>
                  <a:lnTo>
                    <a:pt x="0" y="0"/>
                  </a:lnTo>
                  <a:close/>
                </a:path>
              </a:pathLst>
            </a:custGeom>
            <a:blipFill>
              <a:blip r:embed="rId9"/>
              <a:stretch>
                <a:fillRect/>
              </a:stretch>
            </a:blipFill>
          </p:spPr>
          <p:txBody>
            <a:bodyPr/>
            <a:lstStyle/>
            <a:p>
              <a:endParaRPr lang="nl-NL"/>
            </a:p>
          </p:txBody>
        </p:sp>
        <p:sp>
          <p:nvSpPr>
            <p:cNvPr id="9" name="Freeform 9"/>
            <p:cNvSpPr/>
            <p:nvPr/>
          </p:nvSpPr>
          <p:spPr>
            <a:xfrm rot="4427130">
              <a:off x="20173278" y="12730291"/>
              <a:ext cx="10580704" cy="12652560"/>
            </a:xfrm>
            <a:custGeom>
              <a:avLst/>
              <a:gdLst/>
              <a:ahLst/>
              <a:cxnLst/>
              <a:rect l="l" t="t" r="r" b="b"/>
              <a:pathLst>
                <a:path w="10580704" h="12652560">
                  <a:moveTo>
                    <a:pt x="0" y="0"/>
                  </a:moveTo>
                  <a:lnTo>
                    <a:pt x="10580704" y="0"/>
                  </a:lnTo>
                  <a:lnTo>
                    <a:pt x="10580704" y="12652561"/>
                  </a:lnTo>
                  <a:lnTo>
                    <a:pt x="0" y="12652561"/>
                  </a:lnTo>
                  <a:lnTo>
                    <a:pt x="0" y="0"/>
                  </a:lnTo>
                  <a:close/>
                </a:path>
              </a:pathLst>
            </a:custGeom>
            <a:blipFill>
              <a:blip r:embed="rId10"/>
              <a:stretch>
                <a:fillRect/>
              </a:stretch>
            </a:blipFill>
          </p:spPr>
          <p:txBody>
            <a:bodyPr/>
            <a:lstStyle/>
            <a:p>
              <a:endParaRPr lang="nl-NL"/>
            </a:p>
          </p:txBody>
        </p:sp>
        <p:sp>
          <p:nvSpPr>
            <p:cNvPr id="10" name="Freeform 10"/>
            <p:cNvSpPr/>
            <p:nvPr/>
          </p:nvSpPr>
          <p:spPr>
            <a:xfrm rot="-1944400">
              <a:off x="11124698" y="6364115"/>
              <a:ext cx="2580964" cy="2468047"/>
            </a:xfrm>
            <a:custGeom>
              <a:avLst/>
              <a:gdLst/>
              <a:ahLst/>
              <a:cxnLst/>
              <a:rect l="l" t="t" r="r" b="b"/>
              <a:pathLst>
                <a:path w="2580964" h="2468047">
                  <a:moveTo>
                    <a:pt x="0" y="0"/>
                  </a:moveTo>
                  <a:lnTo>
                    <a:pt x="2580964" y="0"/>
                  </a:lnTo>
                  <a:lnTo>
                    <a:pt x="2580964" y="2468047"/>
                  </a:lnTo>
                  <a:lnTo>
                    <a:pt x="0" y="2468047"/>
                  </a:lnTo>
                  <a:lnTo>
                    <a:pt x="0" y="0"/>
                  </a:lnTo>
                  <a:close/>
                </a:path>
              </a:pathLst>
            </a:custGeom>
            <a:blipFill>
              <a:blip r:embed="rId11"/>
              <a:stretch>
                <a:fillRect/>
              </a:stretch>
            </a:blipFill>
          </p:spPr>
          <p:txBody>
            <a:bodyPr/>
            <a:lstStyle/>
            <a:p>
              <a:endParaRPr lang="nl-NL"/>
            </a:p>
          </p:txBody>
        </p:sp>
        <p:sp>
          <p:nvSpPr>
            <p:cNvPr id="11" name="Freeform 11"/>
            <p:cNvSpPr/>
            <p:nvPr/>
          </p:nvSpPr>
          <p:spPr>
            <a:xfrm rot="3813270">
              <a:off x="15067913" y="16778334"/>
              <a:ext cx="2460247" cy="2352611"/>
            </a:xfrm>
            <a:custGeom>
              <a:avLst/>
              <a:gdLst/>
              <a:ahLst/>
              <a:cxnLst/>
              <a:rect l="l" t="t" r="r" b="b"/>
              <a:pathLst>
                <a:path w="2460247" h="2352611">
                  <a:moveTo>
                    <a:pt x="0" y="0"/>
                  </a:moveTo>
                  <a:lnTo>
                    <a:pt x="2460247" y="0"/>
                  </a:lnTo>
                  <a:lnTo>
                    <a:pt x="2460247" y="2352611"/>
                  </a:lnTo>
                  <a:lnTo>
                    <a:pt x="0" y="2352611"/>
                  </a:lnTo>
                  <a:lnTo>
                    <a:pt x="0" y="0"/>
                  </a:lnTo>
                  <a:close/>
                </a:path>
              </a:pathLst>
            </a:custGeom>
            <a:blipFill>
              <a:blip r:embed="rId11"/>
              <a:stretch>
                <a:fillRect/>
              </a:stretch>
            </a:blipFill>
          </p:spPr>
          <p:txBody>
            <a:bodyPr/>
            <a:lstStyle/>
            <a:p>
              <a:endParaRPr lang="nl-NL"/>
            </a:p>
          </p:txBody>
        </p:sp>
        <p:sp>
          <p:nvSpPr>
            <p:cNvPr id="12" name="Freeform 12"/>
            <p:cNvSpPr/>
            <p:nvPr/>
          </p:nvSpPr>
          <p:spPr>
            <a:xfrm rot="-3230171" flipH="1">
              <a:off x="22177009" y="7257857"/>
              <a:ext cx="7487643" cy="5486400"/>
            </a:xfrm>
            <a:custGeom>
              <a:avLst/>
              <a:gdLst/>
              <a:ahLst/>
              <a:cxnLst/>
              <a:rect l="l" t="t" r="r" b="b"/>
              <a:pathLst>
                <a:path w="7487643" h="5486400">
                  <a:moveTo>
                    <a:pt x="7487642" y="0"/>
                  </a:moveTo>
                  <a:lnTo>
                    <a:pt x="0" y="0"/>
                  </a:lnTo>
                  <a:lnTo>
                    <a:pt x="0" y="5486400"/>
                  </a:lnTo>
                  <a:lnTo>
                    <a:pt x="7487642" y="5486400"/>
                  </a:lnTo>
                  <a:lnTo>
                    <a:pt x="7487642"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nl-NL"/>
            </a:p>
          </p:txBody>
        </p:sp>
      </p:grpSp>
      <p:sp>
        <p:nvSpPr>
          <p:cNvPr id="13" name="AutoShape 13"/>
          <p:cNvSpPr/>
          <p:nvPr/>
        </p:nvSpPr>
        <p:spPr>
          <a:xfrm rot="-10800000">
            <a:off x="1865824" y="3093570"/>
            <a:ext cx="10981232" cy="0"/>
          </a:xfrm>
          <a:prstGeom prst="line">
            <a:avLst/>
          </a:prstGeom>
          <a:ln w="28575" cap="flat">
            <a:solidFill>
              <a:srgbClr val="000000"/>
            </a:solidFill>
            <a:prstDash val="solid"/>
            <a:headEnd type="none" w="sm" len="sm"/>
            <a:tailEnd type="none" w="sm" len="sm"/>
          </a:ln>
        </p:spPr>
        <p:txBody>
          <a:bodyPr/>
          <a:lstStyle/>
          <a:p>
            <a:endParaRPr lang="nl-NL"/>
          </a:p>
        </p:txBody>
      </p:sp>
      <p:sp>
        <p:nvSpPr>
          <p:cNvPr id="14" name="AutoShape 14"/>
          <p:cNvSpPr/>
          <p:nvPr/>
        </p:nvSpPr>
        <p:spPr>
          <a:xfrm rot="-10800000">
            <a:off x="1865824" y="6545942"/>
            <a:ext cx="10981232" cy="0"/>
          </a:xfrm>
          <a:prstGeom prst="line">
            <a:avLst/>
          </a:prstGeom>
          <a:ln w="28575" cap="flat">
            <a:solidFill>
              <a:srgbClr val="000000"/>
            </a:solidFill>
            <a:prstDash val="solid"/>
            <a:headEnd type="none" w="sm" len="sm"/>
            <a:tailEnd type="none" w="sm" len="sm"/>
          </a:ln>
        </p:spPr>
        <p:txBody>
          <a:bodyPr/>
          <a:lstStyle/>
          <a:p>
            <a:endParaRPr lang="nl-NL"/>
          </a:p>
        </p:txBody>
      </p:sp>
      <p:sp>
        <p:nvSpPr>
          <p:cNvPr id="15" name="TextBox 15"/>
          <p:cNvSpPr txBox="1"/>
          <p:nvPr/>
        </p:nvSpPr>
        <p:spPr>
          <a:xfrm>
            <a:off x="1865824" y="3807308"/>
            <a:ext cx="10981232" cy="733425"/>
          </a:xfrm>
          <a:prstGeom prst="rect">
            <a:avLst/>
          </a:prstGeom>
        </p:spPr>
        <p:txBody>
          <a:bodyPr lIns="0" tIns="0" rIns="0" bIns="0" rtlCol="0" anchor="t">
            <a:spAutoFit/>
          </a:bodyPr>
          <a:lstStyle/>
          <a:p>
            <a:pPr>
              <a:lnSpc>
                <a:spcPts val="5879"/>
              </a:lnSpc>
            </a:pPr>
            <a:r>
              <a:rPr lang="en-US" sz="4899">
                <a:solidFill>
                  <a:srgbClr val="000000"/>
                </a:solidFill>
                <a:latin typeface="Roboto Mono Bold"/>
              </a:rPr>
              <a:t>PROJECT: 24 HEURES DU MANS</a:t>
            </a:r>
          </a:p>
        </p:txBody>
      </p:sp>
      <p:grpSp>
        <p:nvGrpSpPr>
          <p:cNvPr id="16" name="Group 16"/>
          <p:cNvGrpSpPr/>
          <p:nvPr/>
        </p:nvGrpSpPr>
        <p:grpSpPr>
          <a:xfrm>
            <a:off x="1865824" y="6879317"/>
            <a:ext cx="9400082" cy="835025"/>
            <a:chOff x="0" y="0"/>
            <a:chExt cx="12533443" cy="1113367"/>
          </a:xfrm>
        </p:grpSpPr>
        <p:sp>
          <p:nvSpPr>
            <p:cNvPr id="17" name="TextBox 17"/>
            <p:cNvSpPr txBox="1"/>
            <p:nvPr/>
          </p:nvSpPr>
          <p:spPr>
            <a:xfrm>
              <a:off x="0" y="-47625"/>
              <a:ext cx="12533443" cy="471805"/>
            </a:xfrm>
            <a:prstGeom prst="rect">
              <a:avLst/>
            </a:prstGeom>
          </p:spPr>
          <p:txBody>
            <a:bodyPr lIns="0" tIns="0" rIns="0" bIns="0" rtlCol="0" anchor="t">
              <a:spAutoFit/>
            </a:bodyPr>
            <a:lstStyle/>
            <a:p>
              <a:pPr>
                <a:lnSpc>
                  <a:spcPts val="2940"/>
                </a:lnSpc>
              </a:pPr>
              <a:r>
                <a:rPr lang="en-US" sz="2100">
                  <a:solidFill>
                    <a:srgbClr val="000000"/>
                  </a:solidFill>
                  <a:latin typeface="HK Grotesk Light"/>
                </a:rPr>
                <a:t>Groep: Rana, Rianne, Sagaana, Mariska</a:t>
              </a:r>
            </a:p>
          </p:txBody>
        </p:sp>
        <p:sp>
          <p:nvSpPr>
            <p:cNvPr id="18" name="TextBox 18"/>
            <p:cNvSpPr txBox="1"/>
            <p:nvPr/>
          </p:nvSpPr>
          <p:spPr>
            <a:xfrm>
              <a:off x="0" y="641562"/>
              <a:ext cx="12533443" cy="471805"/>
            </a:xfrm>
            <a:prstGeom prst="rect">
              <a:avLst/>
            </a:prstGeom>
          </p:spPr>
          <p:txBody>
            <a:bodyPr lIns="0" tIns="0" rIns="0" bIns="0" rtlCol="0" anchor="t">
              <a:spAutoFit/>
            </a:bodyPr>
            <a:lstStyle/>
            <a:p>
              <a:pPr>
                <a:lnSpc>
                  <a:spcPts val="2940"/>
                </a:lnSpc>
              </a:pPr>
              <a:endParaRPr/>
            </a:p>
          </p:txBody>
        </p:sp>
      </p:grpSp>
      <p:sp>
        <p:nvSpPr>
          <p:cNvPr id="19" name="TextBox 19"/>
          <p:cNvSpPr txBox="1"/>
          <p:nvPr/>
        </p:nvSpPr>
        <p:spPr>
          <a:xfrm>
            <a:off x="1865824" y="4781550"/>
            <a:ext cx="10981232" cy="733425"/>
          </a:xfrm>
          <a:prstGeom prst="rect">
            <a:avLst/>
          </a:prstGeom>
        </p:spPr>
        <p:txBody>
          <a:bodyPr lIns="0" tIns="0" rIns="0" bIns="0" rtlCol="0" anchor="t">
            <a:spAutoFit/>
          </a:bodyPr>
          <a:lstStyle/>
          <a:p>
            <a:pPr>
              <a:lnSpc>
                <a:spcPts val="5879"/>
              </a:lnSpc>
            </a:pPr>
            <a:r>
              <a:rPr lang="en-US" sz="4899">
                <a:solidFill>
                  <a:srgbClr val="000000"/>
                </a:solidFill>
                <a:latin typeface="Roboto Mono Bold"/>
              </a:rPr>
              <a:t>SPRINT 07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44958" y="5143500"/>
            <a:ext cx="12796234" cy="9445947"/>
          </a:xfrm>
          <a:custGeom>
            <a:avLst/>
            <a:gdLst/>
            <a:ahLst/>
            <a:cxnLst/>
            <a:rect l="l" t="t" r="r" b="b"/>
            <a:pathLst>
              <a:path w="12796234" h="9445947">
                <a:moveTo>
                  <a:pt x="0" y="0"/>
                </a:moveTo>
                <a:lnTo>
                  <a:pt x="12796234" y="0"/>
                </a:lnTo>
                <a:lnTo>
                  <a:pt x="12796234" y="9445947"/>
                </a:lnTo>
                <a:lnTo>
                  <a:pt x="0" y="9445947"/>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3" name="Freeform 3"/>
          <p:cNvSpPr/>
          <p:nvPr/>
        </p:nvSpPr>
        <p:spPr>
          <a:xfrm rot="9273249">
            <a:off x="12820296" y="4951989"/>
            <a:ext cx="8418506" cy="8302751"/>
          </a:xfrm>
          <a:custGeom>
            <a:avLst/>
            <a:gdLst/>
            <a:ahLst/>
            <a:cxnLst/>
            <a:rect l="l" t="t" r="r" b="b"/>
            <a:pathLst>
              <a:path w="8418506" h="8302751">
                <a:moveTo>
                  <a:pt x="0" y="0"/>
                </a:moveTo>
                <a:lnTo>
                  <a:pt x="8418506" y="0"/>
                </a:lnTo>
                <a:lnTo>
                  <a:pt x="8418506" y="8302751"/>
                </a:lnTo>
                <a:lnTo>
                  <a:pt x="0" y="8302751"/>
                </a:lnTo>
                <a:lnTo>
                  <a:pt x="0" y="0"/>
                </a:lnTo>
                <a:close/>
              </a:path>
            </a:pathLst>
          </a:custGeom>
          <a:blipFill>
            <a:blip r:embed="rId4"/>
            <a:stretch>
              <a:fillRect/>
            </a:stretch>
          </a:blipFill>
        </p:spPr>
        <p:txBody>
          <a:bodyPr/>
          <a:lstStyle/>
          <a:p>
            <a:endParaRPr lang="nl-NL"/>
          </a:p>
        </p:txBody>
      </p:sp>
      <p:sp>
        <p:nvSpPr>
          <p:cNvPr id="4" name="Freeform 4"/>
          <p:cNvSpPr/>
          <p:nvPr/>
        </p:nvSpPr>
        <p:spPr>
          <a:xfrm rot="9206915" flipH="1" flipV="1">
            <a:off x="-2295175" y="-4692263"/>
            <a:ext cx="8904148" cy="8781716"/>
          </a:xfrm>
          <a:custGeom>
            <a:avLst/>
            <a:gdLst/>
            <a:ahLst/>
            <a:cxnLst/>
            <a:rect l="l" t="t" r="r" b="b"/>
            <a:pathLst>
              <a:path w="8904148" h="8781716">
                <a:moveTo>
                  <a:pt x="8904147" y="8781716"/>
                </a:moveTo>
                <a:lnTo>
                  <a:pt x="0" y="8781716"/>
                </a:lnTo>
                <a:lnTo>
                  <a:pt x="0" y="0"/>
                </a:lnTo>
                <a:lnTo>
                  <a:pt x="8904147" y="0"/>
                </a:lnTo>
                <a:lnTo>
                  <a:pt x="8904147" y="8781716"/>
                </a:lnTo>
                <a:close/>
              </a:path>
            </a:pathLst>
          </a:custGeom>
          <a:blipFill>
            <a:blip r:embed="rId4"/>
            <a:stretch>
              <a:fillRect/>
            </a:stretch>
          </a:blipFill>
        </p:spPr>
        <p:txBody>
          <a:bodyPr/>
          <a:lstStyle/>
          <a:p>
            <a:endParaRPr lang="nl-NL"/>
          </a:p>
        </p:txBody>
      </p:sp>
      <p:grpSp>
        <p:nvGrpSpPr>
          <p:cNvPr id="5" name="Group 5"/>
          <p:cNvGrpSpPr/>
          <p:nvPr/>
        </p:nvGrpSpPr>
        <p:grpSpPr>
          <a:xfrm>
            <a:off x="4092244" y="2336615"/>
            <a:ext cx="10663230" cy="2650147"/>
            <a:chOff x="0" y="0"/>
            <a:chExt cx="14217640" cy="3533529"/>
          </a:xfrm>
        </p:grpSpPr>
        <p:sp>
          <p:nvSpPr>
            <p:cNvPr id="6" name="AutoShape 6"/>
            <p:cNvSpPr/>
            <p:nvPr/>
          </p:nvSpPr>
          <p:spPr>
            <a:xfrm rot="-10800000">
              <a:off x="0" y="1810562"/>
              <a:ext cx="14217640" cy="0"/>
            </a:xfrm>
            <a:prstGeom prst="line">
              <a:avLst/>
            </a:prstGeom>
            <a:ln w="38100" cap="flat">
              <a:solidFill>
                <a:srgbClr val="000000"/>
              </a:solidFill>
              <a:prstDash val="solid"/>
              <a:headEnd type="none" w="sm" len="sm"/>
              <a:tailEnd type="none" w="sm" len="sm"/>
            </a:ln>
          </p:spPr>
          <p:txBody>
            <a:bodyPr/>
            <a:lstStyle/>
            <a:p>
              <a:endParaRPr lang="nl-NL"/>
            </a:p>
          </p:txBody>
        </p:sp>
        <p:sp>
          <p:nvSpPr>
            <p:cNvPr id="7" name="AutoShape 7"/>
            <p:cNvSpPr/>
            <p:nvPr/>
          </p:nvSpPr>
          <p:spPr>
            <a:xfrm rot="-10800000">
              <a:off x="0" y="3495429"/>
              <a:ext cx="14217640" cy="0"/>
            </a:xfrm>
            <a:prstGeom prst="line">
              <a:avLst/>
            </a:prstGeom>
            <a:ln w="38100" cap="flat">
              <a:solidFill>
                <a:srgbClr val="000000"/>
              </a:solidFill>
              <a:prstDash val="solid"/>
              <a:headEnd type="none" w="sm" len="sm"/>
              <a:tailEnd type="none" w="sm" len="sm"/>
            </a:ln>
          </p:spPr>
          <p:txBody>
            <a:bodyPr/>
            <a:lstStyle/>
            <a:p>
              <a:endParaRPr lang="nl-NL"/>
            </a:p>
          </p:txBody>
        </p:sp>
        <p:sp>
          <p:nvSpPr>
            <p:cNvPr id="8" name="TextBox 8"/>
            <p:cNvSpPr txBox="1"/>
            <p:nvPr/>
          </p:nvSpPr>
          <p:spPr>
            <a:xfrm>
              <a:off x="0" y="2293162"/>
              <a:ext cx="14217640" cy="6477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000000"/>
                  </a:solidFill>
                  <a:latin typeface="HK Grotesk Light"/>
                </a:rPr>
                <a:t>Onze belangrijkste discussiepunten</a:t>
              </a:r>
            </a:p>
          </p:txBody>
        </p:sp>
        <p:sp>
          <p:nvSpPr>
            <p:cNvPr id="9" name="TextBox 9"/>
            <p:cNvSpPr txBox="1"/>
            <p:nvPr/>
          </p:nvSpPr>
          <p:spPr>
            <a:xfrm>
              <a:off x="0" y="0"/>
              <a:ext cx="14217640" cy="13208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000000"/>
                  </a:solidFill>
                  <a:latin typeface="Roboto Mono Bold"/>
                </a:rPr>
                <a:t>INHOUD</a:t>
              </a:r>
            </a:p>
          </p:txBody>
        </p:sp>
      </p:grpSp>
      <p:grpSp>
        <p:nvGrpSpPr>
          <p:cNvPr id="10" name="Group 10"/>
          <p:cNvGrpSpPr/>
          <p:nvPr/>
        </p:nvGrpSpPr>
        <p:grpSpPr>
          <a:xfrm>
            <a:off x="6853814" y="5489136"/>
            <a:ext cx="5140089" cy="3306550"/>
            <a:chOff x="0" y="0"/>
            <a:chExt cx="6853452" cy="4408733"/>
          </a:xfrm>
        </p:grpSpPr>
        <p:sp>
          <p:nvSpPr>
            <p:cNvPr id="11" name="TextBox 11"/>
            <p:cNvSpPr txBox="1"/>
            <p:nvPr/>
          </p:nvSpPr>
          <p:spPr>
            <a:xfrm>
              <a:off x="0" y="737058"/>
              <a:ext cx="6853452" cy="547158"/>
            </a:xfrm>
            <a:prstGeom prst="rect">
              <a:avLst/>
            </a:prstGeom>
          </p:spPr>
          <p:txBody>
            <a:bodyPr lIns="0" tIns="0" rIns="0" bIns="0" rtlCol="0" anchor="t">
              <a:spAutoFit/>
            </a:bodyPr>
            <a:lstStyle/>
            <a:p>
              <a:pPr algn="ctr">
                <a:lnSpc>
                  <a:spcPts val="3499"/>
                </a:lnSpc>
              </a:pPr>
              <a:r>
                <a:rPr lang="en-US" sz="2499" u="sng">
                  <a:solidFill>
                    <a:srgbClr val="000000"/>
                  </a:solidFill>
                  <a:latin typeface="HK Grotesk Light"/>
                </a:rPr>
                <a:t>Behoefteanalyse</a:t>
              </a:r>
            </a:p>
          </p:txBody>
        </p:sp>
        <p:sp>
          <p:nvSpPr>
            <p:cNvPr id="12" name="TextBox 12"/>
            <p:cNvSpPr txBox="1"/>
            <p:nvPr/>
          </p:nvSpPr>
          <p:spPr>
            <a:xfrm>
              <a:off x="0" y="1521741"/>
              <a:ext cx="6853452" cy="547158"/>
            </a:xfrm>
            <a:prstGeom prst="rect">
              <a:avLst/>
            </a:prstGeom>
          </p:spPr>
          <p:txBody>
            <a:bodyPr lIns="0" tIns="0" rIns="0" bIns="0" rtlCol="0" anchor="t">
              <a:spAutoFit/>
            </a:bodyPr>
            <a:lstStyle/>
            <a:p>
              <a:pPr algn="ctr">
                <a:lnSpc>
                  <a:spcPts val="3499"/>
                </a:lnSpc>
              </a:pPr>
              <a:r>
                <a:rPr lang="en-US" sz="2499" u="sng">
                  <a:solidFill>
                    <a:srgbClr val="000000"/>
                  </a:solidFill>
                  <a:latin typeface="HK Grotesk"/>
                </a:rPr>
                <a:t>Functioneel en Technische ontwerp</a:t>
              </a:r>
            </a:p>
          </p:txBody>
        </p:sp>
        <p:sp>
          <p:nvSpPr>
            <p:cNvPr id="13" name="TextBox 13"/>
            <p:cNvSpPr txBox="1"/>
            <p:nvPr/>
          </p:nvSpPr>
          <p:spPr>
            <a:xfrm>
              <a:off x="0" y="2329108"/>
              <a:ext cx="6853452" cy="547158"/>
            </a:xfrm>
            <a:prstGeom prst="rect">
              <a:avLst/>
            </a:prstGeom>
          </p:spPr>
          <p:txBody>
            <a:bodyPr lIns="0" tIns="0" rIns="0" bIns="0" rtlCol="0" anchor="t">
              <a:spAutoFit/>
            </a:bodyPr>
            <a:lstStyle/>
            <a:p>
              <a:pPr algn="ctr">
                <a:lnSpc>
                  <a:spcPts val="3499"/>
                </a:lnSpc>
              </a:pPr>
              <a:r>
                <a:rPr lang="en-US" sz="2499" u="sng">
                  <a:solidFill>
                    <a:srgbClr val="000000"/>
                  </a:solidFill>
                  <a:latin typeface="HK Grotesk Light"/>
                </a:rPr>
                <a:t>Website</a:t>
              </a:r>
            </a:p>
          </p:txBody>
        </p:sp>
        <p:sp>
          <p:nvSpPr>
            <p:cNvPr id="14" name="TextBox 14"/>
            <p:cNvSpPr txBox="1"/>
            <p:nvPr/>
          </p:nvSpPr>
          <p:spPr>
            <a:xfrm>
              <a:off x="0" y="-47625"/>
              <a:ext cx="6853452" cy="547158"/>
            </a:xfrm>
            <a:prstGeom prst="rect">
              <a:avLst/>
            </a:prstGeom>
          </p:spPr>
          <p:txBody>
            <a:bodyPr lIns="0" tIns="0" rIns="0" bIns="0" rtlCol="0" anchor="t">
              <a:spAutoFit/>
            </a:bodyPr>
            <a:lstStyle/>
            <a:p>
              <a:pPr algn="ctr">
                <a:lnSpc>
                  <a:spcPts val="3499"/>
                </a:lnSpc>
              </a:pPr>
              <a:r>
                <a:rPr lang="en-US" sz="2499" u="sng">
                  <a:solidFill>
                    <a:srgbClr val="000000"/>
                  </a:solidFill>
                  <a:latin typeface="HK Grotesk Light"/>
                </a:rPr>
                <a:t>Inleiding</a:t>
              </a:r>
            </a:p>
          </p:txBody>
        </p:sp>
        <p:sp>
          <p:nvSpPr>
            <p:cNvPr id="15" name="TextBox 15"/>
            <p:cNvSpPr txBox="1"/>
            <p:nvPr/>
          </p:nvSpPr>
          <p:spPr>
            <a:xfrm>
              <a:off x="0" y="3133441"/>
              <a:ext cx="6853452" cy="547158"/>
            </a:xfrm>
            <a:prstGeom prst="rect">
              <a:avLst/>
            </a:prstGeom>
          </p:spPr>
          <p:txBody>
            <a:bodyPr lIns="0" tIns="0" rIns="0" bIns="0" rtlCol="0" anchor="t">
              <a:spAutoFit/>
            </a:bodyPr>
            <a:lstStyle/>
            <a:p>
              <a:pPr algn="ctr">
                <a:lnSpc>
                  <a:spcPts val="3499"/>
                </a:lnSpc>
              </a:pPr>
              <a:r>
                <a:rPr lang="en-US" sz="2499" u="sng">
                  <a:solidFill>
                    <a:srgbClr val="000000"/>
                  </a:solidFill>
                  <a:latin typeface="HK Grotesk"/>
                </a:rPr>
                <a:t>Trello</a:t>
              </a:r>
            </a:p>
          </p:txBody>
        </p:sp>
        <p:sp>
          <p:nvSpPr>
            <p:cNvPr id="16" name="TextBox 16"/>
            <p:cNvSpPr txBox="1"/>
            <p:nvPr/>
          </p:nvSpPr>
          <p:spPr>
            <a:xfrm>
              <a:off x="0" y="3861574"/>
              <a:ext cx="6853452" cy="547158"/>
            </a:xfrm>
            <a:prstGeom prst="rect">
              <a:avLst/>
            </a:prstGeom>
          </p:spPr>
          <p:txBody>
            <a:bodyPr lIns="0" tIns="0" rIns="0" bIns="0" rtlCol="0" anchor="t">
              <a:spAutoFit/>
            </a:bodyPr>
            <a:lstStyle/>
            <a:p>
              <a:pPr algn="ctr">
                <a:lnSpc>
                  <a:spcPts val="3499"/>
                </a:lnSpc>
              </a:pPr>
              <a:endParaRPr/>
            </a:p>
          </p:txBody>
        </p:sp>
      </p:grpSp>
      <p:sp>
        <p:nvSpPr>
          <p:cNvPr id="17" name="Freeform 17"/>
          <p:cNvSpPr/>
          <p:nvPr/>
        </p:nvSpPr>
        <p:spPr>
          <a:xfrm>
            <a:off x="-14129969" y="-6441539"/>
            <a:ext cx="19312936" cy="14256459"/>
          </a:xfrm>
          <a:custGeom>
            <a:avLst/>
            <a:gdLst/>
            <a:ahLst/>
            <a:cxnLst/>
            <a:rect l="l" t="t" r="r" b="b"/>
            <a:pathLst>
              <a:path w="19312936" h="14256459">
                <a:moveTo>
                  <a:pt x="0" y="0"/>
                </a:moveTo>
                <a:lnTo>
                  <a:pt x="19312936" y="0"/>
                </a:lnTo>
                <a:lnTo>
                  <a:pt x="19312936" y="14256458"/>
                </a:lnTo>
                <a:lnTo>
                  <a:pt x="0" y="14256458"/>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CD979C4-20FB-CC9D-C2F6-3379C16F303A}"/>
              </a:ext>
            </a:extLst>
          </p:cNvPr>
          <p:cNvSpPr/>
          <p:nvPr/>
        </p:nvSpPr>
        <p:spPr>
          <a:xfrm>
            <a:off x="11345149" y="1264979"/>
            <a:ext cx="5605397" cy="674839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2" name="Freeform 2"/>
          <p:cNvSpPr/>
          <p:nvPr/>
        </p:nvSpPr>
        <p:spPr>
          <a:xfrm>
            <a:off x="13697828" y="-5543870"/>
            <a:ext cx="12126979" cy="8951915"/>
          </a:xfrm>
          <a:custGeom>
            <a:avLst/>
            <a:gdLst/>
            <a:ahLst/>
            <a:cxnLst/>
            <a:rect l="l" t="t" r="r" b="b"/>
            <a:pathLst>
              <a:path w="12126979" h="8951915">
                <a:moveTo>
                  <a:pt x="0" y="0"/>
                </a:moveTo>
                <a:lnTo>
                  <a:pt x="12126979" y="0"/>
                </a:lnTo>
                <a:lnTo>
                  <a:pt x="12126979" y="8951915"/>
                </a:lnTo>
                <a:lnTo>
                  <a:pt x="0" y="8951915"/>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3" name="Freeform 3"/>
          <p:cNvSpPr/>
          <p:nvPr/>
        </p:nvSpPr>
        <p:spPr>
          <a:xfrm>
            <a:off x="-7192485" y="5811042"/>
            <a:ext cx="12126979" cy="8951915"/>
          </a:xfrm>
          <a:custGeom>
            <a:avLst/>
            <a:gdLst/>
            <a:ahLst/>
            <a:cxnLst/>
            <a:rect l="l" t="t" r="r" b="b"/>
            <a:pathLst>
              <a:path w="12126979" h="8951915">
                <a:moveTo>
                  <a:pt x="0" y="0"/>
                </a:moveTo>
                <a:lnTo>
                  <a:pt x="12126979" y="0"/>
                </a:lnTo>
                <a:lnTo>
                  <a:pt x="12126979" y="8951916"/>
                </a:lnTo>
                <a:lnTo>
                  <a:pt x="0" y="8951916"/>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6" name="TextBox 6"/>
          <p:cNvSpPr txBox="1"/>
          <p:nvPr/>
        </p:nvSpPr>
        <p:spPr>
          <a:xfrm>
            <a:off x="987532" y="3212011"/>
            <a:ext cx="7893921" cy="876300"/>
          </a:xfrm>
          <a:prstGeom prst="rect">
            <a:avLst/>
          </a:prstGeom>
        </p:spPr>
        <p:txBody>
          <a:bodyPr lIns="0" tIns="0" rIns="0" bIns="0" rtlCol="0" anchor="t">
            <a:spAutoFit/>
          </a:bodyPr>
          <a:lstStyle/>
          <a:p>
            <a:pPr marL="0" lvl="0" indent="0" algn="l">
              <a:lnSpc>
                <a:spcPts val="6900"/>
              </a:lnSpc>
              <a:spcBef>
                <a:spcPct val="0"/>
              </a:spcBef>
            </a:pPr>
            <a:r>
              <a:rPr lang="en-US" sz="5750" dirty="0">
                <a:solidFill>
                  <a:srgbClr val="000000"/>
                </a:solidFill>
                <a:latin typeface="Roboto Mono Bold"/>
              </a:rPr>
              <a:t>BEHOEFTEANALY</a:t>
            </a:r>
          </a:p>
        </p:txBody>
      </p:sp>
      <p:sp>
        <p:nvSpPr>
          <p:cNvPr id="8" name="TextBox 8"/>
          <p:cNvSpPr txBox="1"/>
          <p:nvPr/>
        </p:nvSpPr>
        <p:spPr>
          <a:xfrm>
            <a:off x="977318" y="9387127"/>
            <a:ext cx="4793675" cy="266700"/>
          </a:xfrm>
          <a:prstGeom prst="rect">
            <a:avLst/>
          </a:prstGeom>
        </p:spPr>
        <p:txBody>
          <a:bodyPr lIns="0" tIns="0" rIns="0" bIns="0" rtlCol="0" anchor="t">
            <a:spAutoFit/>
          </a:bodyPr>
          <a:lstStyle/>
          <a:p>
            <a:pPr>
              <a:lnSpc>
                <a:spcPts val="2100"/>
              </a:lnSpc>
            </a:pPr>
            <a:r>
              <a:rPr lang="en-US" sz="1500" u="sng">
                <a:solidFill>
                  <a:srgbClr val="000000"/>
                </a:solidFill>
                <a:latin typeface="HK Grotesk Light"/>
              </a:rPr>
              <a:t>GROEP: RANA, RIANNE, SAGAANA, MARISKA</a:t>
            </a:r>
          </a:p>
        </p:txBody>
      </p:sp>
      <p:pic>
        <p:nvPicPr>
          <p:cNvPr id="10" name="Afbeelding 9">
            <a:extLst>
              <a:ext uri="{FF2B5EF4-FFF2-40B4-BE49-F238E27FC236}">
                <a16:creationId xmlns:a16="http://schemas.microsoft.com/office/drawing/2014/main" id="{2EFCF5E6-959A-11AD-60EF-E3F3F429E258}"/>
              </a:ext>
            </a:extLst>
          </p:cNvPr>
          <p:cNvPicPr>
            <a:picLocks noChangeAspect="1"/>
          </p:cNvPicPr>
          <p:nvPr/>
        </p:nvPicPr>
        <p:blipFill>
          <a:blip r:embed="rId4"/>
          <a:stretch>
            <a:fillRect/>
          </a:stretch>
        </p:blipFill>
        <p:spPr>
          <a:xfrm>
            <a:off x="8724877" y="949368"/>
            <a:ext cx="7893921" cy="7722533"/>
          </a:xfrm>
          <a:prstGeom prst="rect">
            <a:avLst/>
          </a:prstGeom>
        </p:spPr>
      </p:pic>
      <p:sp>
        <p:nvSpPr>
          <p:cNvPr id="11" name="Rectangle 1">
            <a:extLst>
              <a:ext uri="{FF2B5EF4-FFF2-40B4-BE49-F238E27FC236}">
                <a16:creationId xmlns:a16="http://schemas.microsoft.com/office/drawing/2014/main" id="{99C7B18D-5FB6-6F7B-244F-E7A2A9F668AA}"/>
              </a:ext>
            </a:extLst>
          </p:cNvPr>
          <p:cNvSpPr>
            <a:spLocks noChangeArrowheads="1"/>
          </p:cNvSpPr>
          <p:nvPr/>
        </p:nvSpPr>
        <p:spPr bwMode="auto">
          <a:xfrm>
            <a:off x="981284" y="4201176"/>
            <a:ext cx="7893921"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nl-NL" b="0" i="0" dirty="0">
                <a:solidFill>
                  <a:srgbClr val="0D0D0D"/>
                </a:solidFill>
                <a:effectLst/>
                <a:latin typeface="Roboto Mono Bold" panose="020B0604020202020204" charset="0"/>
                <a:ea typeface="Roboto Mono Bold" panose="020B0604020202020204" charset="0"/>
                <a:cs typeface="Angsana New" panose="020B0502040204020203" pitchFamily="18" charset="-34"/>
              </a:rPr>
              <a:t>BEHOEFTEANALY is een methode voor het analyseren van behoeften in verschillende contexten, zoals bedrijven, onderwijs en sociale omgevingen.</a:t>
            </a:r>
            <a:endParaRPr kumimoji="0" lang="nl-NL" altLang="nl-NL" sz="1800" b="0" i="0" u="none" strike="noStrike" cap="none" normalizeH="0" baseline="0" dirty="0">
              <a:ln>
                <a:noFill/>
              </a:ln>
              <a:solidFill>
                <a:schemeClr val="tx1"/>
              </a:solidFill>
              <a:effectLst/>
              <a:latin typeface="Roboto Mono Bold" panose="020B0604020202020204" charset="0"/>
              <a:ea typeface="Roboto Mono Bold" panose="020B0604020202020204" charset="0"/>
              <a:cs typeface="Angsana New" panose="020B0502040204020203" pitchFamily="18" charset="-34"/>
            </a:endParaRPr>
          </a:p>
        </p:txBody>
      </p:sp>
      <p:sp>
        <p:nvSpPr>
          <p:cNvPr id="12" name="Rectangle 2">
            <a:extLst>
              <a:ext uri="{FF2B5EF4-FFF2-40B4-BE49-F238E27FC236}">
                <a16:creationId xmlns:a16="http://schemas.microsoft.com/office/drawing/2014/main" id="{CD026471-4989-9143-5847-7392137F68DC}"/>
              </a:ext>
            </a:extLst>
          </p:cNvPr>
          <p:cNvSpPr>
            <a:spLocks noChangeArrowheads="1"/>
          </p:cNvSpPr>
          <p:nvPr/>
        </p:nvSpPr>
        <p:spPr bwMode="auto">
          <a:xfrm>
            <a:off x="0" y="0"/>
            <a:ext cx="4724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rgbClr val="000000"/>
                </a:solidFill>
                <a:effectLst/>
                <a:latin typeface="Arial" panose="020B0604020202020204" pitchFamily="34" charset="0"/>
                <a:ea typeface="Söhne"/>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5" name="Rechthoek 4">
            <a:extLst>
              <a:ext uri="{FF2B5EF4-FFF2-40B4-BE49-F238E27FC236}">
                <a16:creationId xmlns:a16="http://schemas.microsoft.com/office/drawing/2014/main" id="{5F6BC978-AEB8-2ECC-57CF-397974A9A75A}"/>
              </a:ext>
            </a:extLst>
          </p:cNvPr>
          <p:cNvSpPr/>
          <p:nvPr/>
        </p:nvSpPr>
        <p:spPr>
          <a:xfrm>
            <a:off x="11673958" y="3096911"/>
            <a:ext cx="5605397" cy="674839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pic>
        <p:nvPicPr>
          <p:cNvPr id="4" name="Afbeelding 3" descr="Afbeelding met tekst, schermopname, Lettertype, document&#10;&#10;Automatisch gegenereerde beschrijving">
            <a:extLst>
              <a:ext uri="{FF2B5EF4-FFF2-40B4-BE49-F238E27FC236}">
                <a16:creationId xmlns:a16="http://schemas.microsoft.com/office/drawing/2014/main" id="{DFBB3AA3-DA6B-77DB-C94B-FD8C952549A9}"/>
              </a:ext>
            </a:extLst>
          </p:cNvPr>
          <p:cNvPicPr>
            <a:picLocks noChangeAspect="1"/>
          </p:cNvPicPr>
          <p:nvPr/>
        </p:nvPicPr>
        <p:blipFill>
          <a:blip r:embed="rId5"/>
          <a:stretch>
            <a:fillRect/>
          </a:stretch>
        </p:blipFill>
        <p:spPr>
          <a:xfrm>
            <a:off x="11441874" y="2804395"/>
            <a:ext cx="5581650" cy="6838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42C498E2-3ABC-2382-A533-9305A9133389}"/>
              </a:ext>
            </a:extLst>
          </p:cNvPr>
          <p:cNvSpPr/>
          <p:nvPr/>
        </p:nvSpPr>
        <p:spPr>
          <a:xfrm>
            <a:off x="11281251" y="4269785"/>
            <a:ext cx="3742151" cy="47598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22DD46FF-1AC6-0506-9B71-DB64A4448FC5}"/>
              </a:ext>
            </a:extLst>
          </p:cNvPr>
          <p:cNvSpPr/>
          <p:nvPr/>
        </p:nvSpPr>
        <p:spPr>
          <a:xfrm>
            <a:off x="3421170" y="4128869"/>
            <a:ext cx="3742151" cy="47598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Freeform 2"/>
          <p:cNvSpPr/>
          <p:nvPr/>
        </p:nvSpPr>
        <p:spPr>
          <a:xfrm>
            <a:off x="-10236361" y="-1780326"/>
            <a:ext cx="16497833" cy="12178400"/>
          </a:xfrm>
          <a:custGeom>
            <a:avLst/>
            <a:gdLst/>
            <a:ahLst/>
            <a:cxnLst/>
            <a:rect l="l" t="t" r="r" b="b"/>
            <a:pathLst>
              <a:path w="16497833" h="12178400">
                <a:moveTo>
                  <a:pt x="0" y="0"/>
                </a:moveTo>
                <a:lnTo>
                  <a:pt x="16497832" y="0"/>
                </a:lnTo>
                <a:lnTo>
                  <a:pt x="16497832" y="12178400"/>
                </a:lnTo>
                <a:lnTo>
                  <a:pt x="0" y="12178400"/>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3" name="Freeform 3"/>
          <p:cNvSpPr/>
          <p:nvPr/>
        </p:nvSpPr>
        <p:spPr>
          <a:xfrm>
            <a:off x="10972800" y="2488542"/>
            <a:ext cx="16497833" cy="12178400"/>
          </a:xfrm>
          <a:custGeom>
            <a:avLst/>
            <a:gdLst/>
            <a:ahLst/>
            <a:cxnLst/>
            <a:rect l="l" t="t" r="r" b="b"/>
            <a:pathLst>
              <a:path w="16497833" h="12178400">
                <a:moveTo>
                  <a:pt x="0" y="0"/>
                </a:moveTo>
                <a:lnTo>
                  <a:pt x="16497833" y="0"/>
                </a:lnTo>
                <a:lnTo>
                  <a:pt x="16497833" y="12178400"/>
                </a:lnTo>
                <a:lnTo>
                  <a:pt x="0" y="12178400"/>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4" name="AutoShape 4"/>
          <p:cNvSpPr/>
          <p:nvPr/>
        </p:nvSpPr>
        <p:spPr>
          <a:xfrm rot="10800000">
            <a:off x="1089351" y="9479680"/>
            <a:ext cx="16185607" cy="0"/>
          </a:xfrm>
          <a:prstGeom prst="line">
            <a:avLst/>
          </a:prstGeom>
          <a:ln w="28575" cap="flat">
            <a:solidFill>
              <a:srgbClr val="000000"/>
            </a:solidFill>
            <a:prstDash val="solid"/>
            <a:headEnd type="none" w="sm" len="sm"/>
            <a:tailEnd type="none" w="sm" len="sm"/>
          </a:ln>
        </p:spPr>
        <p:txBody>
          <a:bodyPr/>
          <a:lstStyle/>
          <a:p>
            <a:endParaRPr lang="nl-NL"/>
          </a:p>
        </p:txBody>
      </p:sp>
      <p:sp>
        <p:nvSpPr>
          <p:cNvPr id="5" name="AutoShape 5"/>
          <p:cNvSpPr/>
          <p:nvPr/>
        </p:nvSpPr>
        <p:spPr>
          <a:xfrm rot="-10800000">
            <a:off x="1028700" y="1000125"/>
            <a:ext cx="16185607" cy="0"/>
          </a:xfrm>
          <a:prstGeom prst="line">
            <a:avLst/>
          </a:prstGeom>
          <a:ln w="28575" cap="flat">
            <a:solidFill>
              <a:srgbClr val="000000"/>
            </a:solidFill>
            <a:prstDash val="solid"/>
            <a:headEnd type="none" w="sm" len="sm"/>
            <a:tailEnd type="none" w="sm" len="sm"/>
          </a:ln>
        </p:spPr>
        <p:txBody>
          <a:bodyPr/>
          <a:lstStyle/>
          <a:p>
            <a:endParaRPr lang="nl-NL"/>
          </a:p>
        </p:txBody>
      </p:sp>
      <p:sp>
        <p:nvSpPr>
          <p:cNvPr id="6" name="TextBox 6"/>
          <p:cNvSpPr txBox="1"/>
          <p:nvPr/>
        </p:nvSpPr>
        <p:spPr>
          <a:xfrm>
            <a:off x="12475150" y="9747250"/>
            <a:ext cx="4793675" cy="266700"/>
          </a:xfrm>
          <a:prstGeom prst="rect">
            <a:avLst/>
          </a:prstGeom>
        </p:spPr>
        <p:txBody>
          <a:bodyPr lIns="0" tIns="0" rIns="0" bIns="0" rtlCol="0" anchor="t">
            <a:spAutoFit/>
          </a:bodyPr>
          <a:lstStyle/>
          <a:p>
            <a:pPr algn="r">
              <a:lnSpc>
                <a:spcPts val="2100"/>
              </a:lnSpc>
            </a:pPr>
            <a:r>
              <a:rPr lang="en-US" sz="1500" u="sng">
                <a:solidFill>
                  <a:srgbClr val="000000"/>
                </a:solidFill>
                <a:latin typeface="HK Grotesk Light"/>
              </a:rPr>
              <a:t>GROEP; RANA, RIANNE, SAGAANA, MARISKA</a:t>
            </a:r>
          </a:p>
        </p:txBody>
      </p:sp>
      <p:sp>
        <p:nvSpPr>
          <p:cNvPr id="8" name="Tekstvak 7">
            <a:extLst>
              <a:ext uri="{FF2B5EF4-FFF2-40B4-BE49-F238E27FC236}">
                <a16:creationId xmlns:a16="http://schemas.microsoft.com/office/drawing/2014/main" id="{51155969-0EE1-7273-7F3F-7E666A72A11C}"/>
              </a:ext>
            </a:extLst>
          </p:cNvPr>
          <p:cNvSpPr txBox="1"/>
          <p:nvPr/>
        </p:nvSpPr>
        <p:spPr>
          <a:xfrm>
            <a:off x="1761436" y="1378649"/>
            <a:ext cx="16497833" cy="977191"/>
          </a:xfrm>
          <a:prstGeom prst="rect">
            <a:avLst/>
          </a:prstGeom>
          <a:noFill/>
        </p:spPr>
        <p:txBody>
          <a:bodyPr wrap="square">
            <a:spAutoFit/>
          </a:bodyPr>
          <a:lstStyle/>
          <a:p>
            <a:r>
              <a:rPr lang="en-US" sz="5750" dirty="0">
                <a:solidFill>
                  <a:srgbClr val="000000"/>
                </a:solidFill>
                <a:latin typeface="Roboto Mono Bold"/>
              </a:rPr>
              <a:t>FUNCTIONEEL EN TECHNISCHE ONTWERP</a:t>
            </a:r>
            <a:endParaRPr lang="nl-NL" sz="5750" dirty="0"/>
          </a:p>
        </p:txBody>
      </p:sp>
      <p:sp>
        <p:nvSpPr>
          <p:cNvPr id="10" name="Tekstvak 9">
            <a:extLst>
              <a:ext uri="{FF2B5EF4-FFF2-40B4-BE49-F238E27FC236}">
                <a16:creationId xmlns:a16="http://schemas.microsoft.com/office/drawing/2014/main" id="{37E6B811-F3F8-B1C1-E441-ECCE37BF6C7A}"/>
              </a:ext>
            </a:extLst>
          </p:cNvPr>
          <p:cNvSpPr txBox="1"/>
          <p:nvPr/>
        </p:nvSpPr>
        <p:spPr>
          <a:xfrm>
            <a:off x="1806303" y="2362580"/>
            <a:ext cx="14630400" cy="1200329"/>
          </a:xfrm>
          <a:prstGeom prst="rect">
            <a:avLst/>
          </a:prstGeom>
          <a:noFill/>
        </p:spPr>
        <p:txBody>
          <a:bodyPr wrap="square">
            <a:spAutoFit/>
          </a:bodyPr>
          <a:lstStyle/>
          <a:p>
            <a:r>
              <a:rPr lang="nl-NL" dirty="0">
                <a:latin typeface="Roboto Mono Bold" panose="020B0604020202020204" charset="0"/>
                <a:ea typeface="Roboto Mono Bold" panose="020B0604020202020204" charset="0"/>
              </a:rPr>
              <a:t>Functioneel en technisch ontwerp verwijzen naar twee belangrijke fasen in het ontwikkelingsproces van een product, systeem of software. Het functionele ontwerp richt zich op de beschrijving van de gewenste functionaliteit en gebruikerservaring, terwijl het technische ontwerp zich concentreert op de technische specificaties, architectuur en implementatiedetails.</a:t>
            </a:r>
          </a:p>
        </p:txBody>
      </p:sp>
      <p:pic>
        <p:nvPicPr>
          <p:cNvPr id="12" name="Afbeelding 11">
            <a:extLst>
              <a:ext uri="{FF2B5EF4-FFF2-40B4-BE49-F238E27FC236}">
                <a16:creationId xmlns:a16="http://schemas.microsoft.com/office/drawing/2014/main" id="{C65F0C46-DCB2-53FB-B3BA-EB8A0ACF1AD9}"/>
              </a:ext>
            </a:extLst>
          </p:cNvPr>
          <p:cNvPicPr>
            <a:picLocks noChangeAspect="1"/>
          </p:cNvPicPr>
          <p:nvPr/>
        </p:nvPicPr>
        <p:blipFill>
          <a:blip r:embed="rId4"/>
          <a:stretch>
            <a:fillRect/>
          </a:stretch>
        </p:blipFill>
        <p:spPr>
          <a:xfrm>
            <a:off x="2891791" y="4132320"/>
            <a:ext cx="3962400" cy="4706574"/>
          </a:xfrm>
          <a:prstGeom prst="rect">
            <a:avLst/>
          </a:prstGeom>
        </p:spPr>
      </p:pic>
      <p:pic>
        <p:nvPicPr>
          <p:cNvPr id="14" name="Afbeelding 13">
            <a:extLst>
              <a:ext uri="{FF2B5EF4-FFF2-40B4-BE49-F238E27FC236}">
                <a16:creationId xmlns:a16="http://schemas.microsoft.com/office/drawing/2014/main" id="{BF605303-AC08-1EBC-CBA6-D0FA445282C7}"/>
              </a:ext>
            </a:extLst>
          </p:cNvPr>
          <p:cNvPicPr>
            <a:picLocks noChangeAspect="1"/>
          </p:cNvPicPr>
          <p:nvPr/>
        </p:nvPicPr>
        <p:blipFill>
          <a:blip r:embed="rId5"/>
          <a:stretch>
            <a:fillRect/>
          </a:stretch>
        </p:blipFill>
        <p:spPr>
          <a:xfrm>
            <a:off x="10254821" y="4205886"/>
            <a:ext cx="4439648" cy="48165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69437" y="6432494"/>
            <a:ext cx="11879329" cy="8769105"/>
          </a:xfrm>
          <a:custGeom>
            <a:avLst/>
            <a:gdLst/>
            <a:ahLst/>
            <a:cxnLst/>
            <a:rect l="l" t="t" r="r" b="b"/>
            <a:pathLst>
              <a:path w="11879329" h="8769105">
                <a:moveTo>
                  <a:pt x="0" y="0"/>
                </a:moveTo>
                <a:lnTo>
                  <a:pt x="11879329" y="0"/>
                </a:lnTo>
                <a:lnTo>
                  <a:pt x="11879329" y="8769105"/>
                </a:lnTo>
                <a:lnTo>
                  <a:pt x="0" y="8769105"/>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3" name="Freeform 3"/>
          <p:cNvSpPr/>
          <p:nvPr/>
        </p:nvSpPr>
        <p:spPr>
          <a:xfrm>
            <a:off x="13265073" y="8260312"/>
            <a:ext cx="5184758" cy="5113468"/>
          </a:xfrm>
          <a:custGeom>
            <a:avLst/>
            <a:gdLst/>
            <a:ahLst/>
            <a:cxnLst/>
            <a:rect l="l" t="t" r="r" b="b"/>
            <a:pathLst>
              <a:path w="5184758" h="5113468">
                <a:moveTo>
                  <a:pt x="0" y="0"/>
                </a:moveTo>
                <a:lnTo>
                  <a:pt x="5184758" y="0"/>
                </a:lnTo>
                <a:lnTo>
                  <a:pt x="5184758" y="5113468"/>
                </a:lnTo>
                <a:lnTo>
                  <a:pt x="0" y="5113468"/>
                </a:lnTo>
                <a:lnTo>
                  <a:pt x="0" y="0"/>
                </a:lnTo>
                <a:close/>
              </a:path>
            </a:pathLst>
          </a:custGeom>
          <a:blipFill>
            <a:blip r:embed="rId4"/>
            <a:stretch>
              <a:fillRect/>
            </a:stretch>
          </a:blipFill>
        </p:spPr>
        <p:txBody>
          <a:bodyPr/>
          <a:lstStyle/>
          <a:p>
            <a:endParaRPr lang="nl-NL"/>
          </a:p>
        </p:txBody>
      </p:sp>
      <p:sp>
        <p:nvSpPr>
          <p:cNvPr id="4" name="Freeform 4"/>
          <p:cNvSpPr/>
          <p:nvPr/>
        </p:nvSpPr>
        <p:spPr>
          <a:xfrm rot="-10379422" flipH="1">
            <a:off x="-2372667" y="5810420"/>
            <a:ext cx="8418506" cy="8302751"/>
          </a:xfrm>
          <a:custGeom>
            <a:avLst/>
            <a:gdLst/>
            <a:ahLst/>
            <a:cxnLst/>
            <a:rect l="l" t="t" r="r" b="b"/>
            <a:pathLst>
              <a:path w="8418506" h="8302751">
                <a:moveTo>
                  <a:pt x="8418505" y="0"/>
                </a:moveTo>
                <a:lnTo>
                  <a:pt x="0" y="0"/>
                </a:lnTo>
                <a:lnTo>
                  <a:pt x="0" y="8302751"/>
                </a:lnTo>
                <a:lnTo>
                  <a:pt x="8418505" y="8302751"/>
                </a:lnTo>
                <a:lnTo>
                  <a:pt x="8418505" y="0"/>
                </a:lnTo>
                <a:close/>
              </a:path>
            </a:pathLst>
          </a:custGeom>
          <a:blipFill>
            <a:blip r:embed="rId4"/>
            <a:stretch>
              <a:fillRect/>
            </a:stretch>
          </a:blipFill>
        </p:spPr>
        <p:txBody>
          <a:bodyPr/>
          <a:lstStyle/>
          <a:p>
            <a:endParaRPr lang="nl-NL"/>
          </a:p>
        </p:txBody>
      </p:sp>
      <p:sp>
        <p:nvSpPr>
          <p:cNvPr id="5" name="Freeform 5"/>
          <p:cNvSpPr/>
          <p:nvPr/>
        </p:nvSpPr>
        <p:spPr>
          <a:xfrm>
            <a:off x="-8558567" y="-3497106"/>
            <a:ext cx="11879329" cy="8769105"/>
          </a:xfrm>
          <a:custGeom>
            <a:avLst/>
            <a:gdLst/>
            <a:ahLst/>
            <a:cxnLst/>
            <a:rect l="l" t="t" r="r" b="b"/>
            <a:pathLst>
              <a:path w="11879329" h="8769105">
                <a:moveTo>
                  <a:pt x="0" y="0"/>
                </a:moveTo>
                <a:lnTo>
                  <a:pt x="11879329" y="0"/>
                </a:lnTo>
                <a:lnTo>
                  <a:pt x="11879329" y="8769105"/>
                </a:lnTo>
                <a:lnTo>
                  <a:pt x="0" y="8769105"/>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6" name="Freeform 6"/>
          <p:cNvSpPr/>
          <p:nvPr/>
        </p:nvSpPr>
        <p:spPr>
          <a:xfrm rot="2009444">
            <a:off x="900908" y="-507425"/>
            <a:ext cx="2134557" cy="2105207"/>
          </a:xfrm>
          <a:custGeom>
            <a:avLst/>
            <a:gdLst/>
            <a:ahLst/>
            <a:cxnLst/>
            <a:rect l="l" t="t" r="r" b="b"/>
            <a:pathLst>
              <a:path w="2134557" h="2105207">
                <a:moveTo>
                  <a:pt x="0" y="0"/>
                </a:moveTo>
                <a:lnTo>
                  <a:pt x="2134557" y="0"/>
                </a:lnTo>
                <a:lnTo>
                  <a:pt x="2134557" y="2105207"/>
                </a:lnTo>
                <a:lnTo>
                  <a:pt x="0" y="2105207"/>
                </a:lnTo>
                <a:lnTo>
                  <a:pt x="0" y="0"/>
                </a:lnTo>
                <a:close/>
              </a:path>
            </a:pathLst>
          </a:custGeom>
          <a:blipFill>
            <a:blip r:embed="rId4"/>
            <a:stretch>
              <a:fillRect/>
            </a:stretch>
          </a:blipFill>
        </p:spPr>
        <p:txBody>
          <a:bodyPr/>
          <a:lstStyle/>
          <a:p>
            <a:endParaRPr lang="nl-NL"/>
          </a:p>
        </p:txBody>
      </p:sp>
      <p:sp>
        <p:nvSpPr>
          <p:cNvPr id="7" name="Freeform 7"/>
          <p:cNvSpPr/>
          <p:nvPr/>
        </p:nvSpPr>
        <p:spPr>
          <a:xfrm rot="-9636943">
            <a:off x="16514040" y="-514474"/>
            <a:ext cx="2421817" cy="2803840"/>
          </a:xfrm>
          <a:custGeom>
            <a:avLst/>
            <a:gdLst/>
            <a:ahLst/>
            <a:cxnLst/>
            <a:rect l="l" t="t" r="r" b="b"/>
            <a:pathLst>
              <a:path w="2421817" h="2803840">
                <a:moveTo>
                  <a:pt x="0" y="0"/>
                </a:moveTo>
                <a:lnTo>
                  <a:pt x="2421817" y="0"/>
                </a:lnTo>
                <a:lnTo>
                  <a:pt x="2421817" y="2803840"/>
                </a:lnTo>
                <a:lnTo>
                  <a:pt x="0" y="2803840"/>
                </a:lnTo>
                <a:lnTo>
                  <a:pt x="0" y="0"/>
                </a:lnTo>
                <a:close/>
              </a:path>
            </a:pathLst>
          </a:custGeom>
          <a:blipFill>
            <a:blip r:embed="rId5"/>
            <a:stretch>
              <a:fillRect/>
            </a:stretch>
          </a:blipFill>
        </p:spPr>
        <p:txBody>
          <a:bodyPr/>
          <a:lstStyle/>
          <a:p>
            <a:endParaRPr lang="nl-NL"/>
          </a:p>
        </p:txBody>
      </p:sp>
      <p:sp>
        <p:nvSpPr>
          <p:cNvPr id="8" name="TextBox 8"/>
          <p:cNvSpPr txBox="1"/>
          <p:nvPr/>
        </p:nvSpPr>
        <p:spPr>
          <a:xfrm>
            <a:off x="3812385" y="2261111"/>
            <a:ext cx="10487801" cy="990600"/>
          </a:xfrm>
          <a:prstGeom prst="rect">
            <a:avLst/>
          </a:prstGeom>
        </p:spPr>
        <p:txBody>
          <a:bodyPr lIns="0" tIns="0" rIns="0" bIns="0" rtlCol="0" anchor="t">
            <a:spAutoFit/>
          </a:bodyPr>
          <a:lstStyle/>
          <a:p>
            <a:pPr marL="0" lvl="0" indent="0" algn="ctr">
              <a:lnSpc>
                <a:spcPts val="7800"/>
              </a:lnSpc>
              <a:spcBef>
                <a:spcPct val="0"/>
              </a:spcBef>
            </a:pPr>
            <a:r>
              <a:rPr lang="en-US" sz="6500" dirty="0">
                <a:solidFill>
                  <a:srgbClr val="000000"/>
                </a:solidFill>
                <a:latin typeface="Roboto Mono Bold"/>
              </a:rPr>
              <a:t>WEBSITE</a:t>
            </a:r>
          </a:p>
        </p:txBody>
      </p:sp>
      <p:sp>
        <p:nvSpPr>
          <p:cNvPr id="9" name="AutoShape 9"/>
          <p:cNvSpPr/>
          <p:nvPr/>
        </p:nvSpPr>
        <p:spPr>
          <a:xfrm rot="-10800000">
            <a:off x="1836586" y="3522136"/>
            <a:ext cx="14280796" cy="0"/>
          </a:xfrm>
          <a:prstGeom prst="line">
            <a:avLst/>
          </a:prstGeom>
          <a:ln w="28575" cap="flat">
            <a:solidFill>
              <a:srgbClr val="000000"/>
            </a:solidFill>
            <a:prstDash val="solid"/>
            <a:headEnd type="none" w="sm" len="sm"/>
            <a:tailEnd type="none" w="sm" len="sm"/>
          </a:ln>
        </p:spPr>
        <p:txBody>
          <a:bodyPr/>
          <a:lstStyle/>
          <a:p>
            <a:endParaRPr lang="nl-NL"/>
          </a:p>
        </p:txBody>
      </p:sp>
      <p:sp>
        <p:nvSpPr>
          <p:cNvPr id="11" name="Tekstvak 10">
            <a:extLst>
              <a:ext uri="{FF2B5EF4-FFF2-40B4-BE49-F238E27FC236}">
                <a16:creationId xmlns:a16="http://schemas.microsoft.com/office/drawing/2014/main" id="{F5AF0CBF-9E84-6964-AE46-D3D7FE89D443}"/>
              </a:ext>
            </a:extLst>
          </p:cNvPr>
          <p:cNvSpPr txBox="1"/>
          <p:nvPr/>
        </p:nvSpPr>
        <p:spPr>
          <a:xfrm>
            <a:off x="4603645" y="4322644"/>
            <a:ext cx="10287000" cy="613501"/>
          </a:xfrm>
          <a:prstGeom prst="rect">
            <a:avLst/>
          </a:prstGeom>
          <a:noFill/>
        </p:spPr>
        <p:txBody>
          <a:bodyPr wrap="square">
            <a:spAutoFit/>
          </a:bodyPr>
          <a:lstStyle/>
          <a:p>
            <a:pPr>
              <a:lnSpc>
                <a:spcPts val="3510"/>
              </a:lnSpc>
            </a:pPr>
            <a:r>
              <a:rPr lang="en-US" sz="4800" dirty="0">
                <a:solidFill>
                  <a:srgbClr val="000000"/>
                </a:solidFill>
                <a:latin typeface="HK Grotesk Light"/>
              </a:rPr>
              <a:t>We laten </a:t>
            </a:r>
            <a:r>
              <a:rPr lang="en-US" sz="4800" dirty="0" err="1">
                <a:solidFill>
                  <a:srgbClr val="000000"/>
                </a:solidFill>
                <a:latin typeface="HK Grotesk Light"/>
              </a:rPr>
              <a:t>jullie</a:t>
            </a:r>
            <a:r>
              <a:rPr lang="en-US" sz="4800" dirty="0">
                <a:solidFill>
                  <a:srgbClr val="000000"/>
                </a:solidFill>
                <a:latin typeface="HK Grotesk Light"/>
              </a:rPr>
              <a:t> </a:t>
            </a:r>
            <a:r>
              <a:rPr lang="en-US" sz="4800" dirty="0" err="1">
                <a:solidFill>
                  <a:srgbClr val="000000"/>
                </a:solidFill>
                <a:latin typeface="HK Grotesk Light"/>
              </a:rPr>
              <a:t>onze</a:t>
            </a:r>
            <a:r>
              <a:rPr lang="en-US" sz="4800" dirty="0">
                <a:solidFill>
                  <a:srgbClr val="000000"/>
                </a:solidFill>
                <a:latin typeface="HK Grotesk Light"/>
              </a:rPr>
              <a:t> website </a:t>
            </a:r>
            <a:r>
              <a:rPr lang="en-US" sz="4800" dirty="0" err="1">
                <a:solidFill>
                  <a:srgbClr val="000000"/>
                </a:solidFill>
                <a:latin typeface="HK Grotesk Light"/>
              </a:rPr>
              <a:t>zien</a:t>
            </a:r>
            <a:r>
              <a:rPr lang="en-US" sz="4800" dirty="0">
                <a:solidFill>
                  <a:srgbClr val="000000"/>
                </a:solidFill>
                <a:latin typeface="HK Grotesk Ligh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6460" y="3765433"/>
            <a:ext cx="16497833" cy="12178400"/>
          </a:xfrm>
          <a:custGeom>
            <a:avLst/>
            <a:gdLst/>
            <a:ahLst/>
            <a:cxnLst/>
            <a:rect l="l" t="t" r="r" b="b"/>
            <a:pathLst>
              <a:path w="16497833" h="12178400">
                <a:moveTo>
                  <a:pt x="0" y="0"/>
                </a:moveTo>
                <a:lnTo>
                  <a:pt x="16497833" y="0"/>
                </a:lnTo>
                <a:lnTo>
                  <a:pt x="16497833" y="12178400"/>
                </a:lnTo>
                <a:lnTo>
                  <a:pt x="0" y="12178400"/>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3" name="Freeform 3"/>
          <p:cNvSpPr/>
          <p:nvPr/>
        </p:nvSpPr>
        <p:spPr>
          <a:xfrm>
            <a:off x="12355547" y="-3876342"/>
            <a:ext cx="16497833" cy="12178400"/>
          </a:xfrm>
          <a:custGeom>
            <a:avLst/>
            <a:gdLst/>
            <a:ahLst/>
            <a:cxnLst/>
            <a:rect l="l" t="t" r="r" b="b"/>
            <a:pathLst>
              <a:path w="16497833" h="12178400">
                <a:moveTo>
                  <a:pt x="0" y="0"/>
                </a:moveTo>
                <a:lnTo>
                  <a:pt x="16497833" y="0"/>
                </a:lnTo>
                <a:lnTo>
                  <a:pt x="16497833" y="12178400"/>
                </a:lnTo>
                <a:lnTo>
                  <a:pt x="0" y="12178400"/>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nl-NL"/>
          </a:p>
        </p:txBody>
      </p:sp>
      <p:sp>
        <p:nvSpPr>
          <p:cNvPr id="4" name="AutoShape 4"/>
          <p:cNvSpPr/>
          <p:nvPr/>
        </p:nvSpPr>
        <p:spPr>
          <a:xfrm rot="-10800000">
            <a:off x="1028700" y="9417050"/>
            <a:ext cx="16230600" cy="0"/>
          </a:xfrm>
          <a:prstGeom prst="line">
            <a:avLst/>
          </a:prstGeom>
          <a:ln w="28575" cap="flat">
            <a:solidFill>
              <a:srgbClr val="000000"/>
            </a:solidFill>
            <a:prstDash val="solid"/>
            <a:headEnd type="none" w="sm" len="sm"/>
            <a:tailEnd type="none" w="sm" len="sm"/>
          </a:ln>
        </p:spPr>
        <p:txBody>
          <a:bodyPr/>
          <a:lstStyle/>
          <a:p>
            <a:endParaRPr lang="nl-NL"/>
          </a:p>
        </p:txBody>
      </p:sp>
      <p:sp>
        <p:nvSpPr>
          <p:cNvPr id="5" name="TextBox 5"/>
          <p:cNvSpPr txBox="1"/>
          <p:nvPr/>
        </p:nvSpPr>
        <p:spPr>
          <a:xfrm>
            <a:off x="12465625" y="9614637"/>
            <a:ext cx="4793675" cy="266700"/>
          </a:xfrm>
          <a:prstGeom prst="rect">
            <a:avLst/>
          </a:prstGeom>
        </p:spPr>
        <p:txBody>
          <a:bodyPr lIns="0" tIns="0" rIns="0" bIns="0" rtlCol="0" anchor="t">
            <a:spAutoFit/>
          </a:bodyPr>
          <a:lstStyle/>
          <a:p>
            <a:pPr algn="r">
              <a:lnSpc>
                <a:spcPts val="2100"/>
              </a:lnSpc>
            </a:pPr>
            <a:r>
              <a:rPr lang="en-US" sz="1500" dirty="0">
                <a:solidFill>
                  <a:srgbClr val="000000"/>
                </a:solidFill>
                <a:latin typeface="HK Grotesk"/>
              </a:rPr>
              <a:t>GROEP: RANA, RIANNE, SAGAANA, MARISKA</a:t>
            </a:r>
          </a:p>
        </p:txBody>
      </p:sp>
      <p:sp>
        <p:nvSpPr>
          <p:cNvPr id="7" name="Tekstvak 6">
            <a:extLst>
              <a:ext uri="{FF2B5EF4-FFF2-40B4-BE49-F238E27FC236}">
                <a16:creationId xmlns:a16="http://schemas.microsoft.com/office/drawing/2014/main" id="{B1E7B394-5D09-92B1-4263-AF62A96879F3}"/>
              </a:ext>
            </a:extLst>
          </p:cNvPr>
          <p:cNvSpPr txBox="1"/>
          <p:nvPr/>
        </p:nvSpPr>
        <p:spPr>
          <a:xfrm>
            <a:off x="7696200" y="4166309"/>
            <a:ext cx="19563346" cy="977191"/>
          </a:xfrm>
          <a:prstGeom prst="rect">
            <a:avLst/>
          </a:prstGeom>
          <a:noFill/>
        </p:spPr>
        <p:txBody>
          <a:bodyPr wrap="square">
            <a:spAutoFit/>
          </a:bodyPr>
          <a:lstStyle/>
          <a:p>
            <a:pPr marL="0" lvl="0" indent="0" algn="l">
              <a:lnSpc>
                <a:spcPts val="6900"/>
              </a:lnSpc>
              <a:spcBef>
                <a:spcPct val="0"/>
              </a:spcBef>
            </a:pPr>
            <a:r>
              <a:rPr lang="en-US" sz="5750" dirty="0">
                <a:solidFill>
                  <a:srgbClr val="000000"/>
                </a:solidFill>
                <a:latin typeface="Roboto Mono Bold"/>
              </a:rPr>
              <a:t>TRELLO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9019">
            <a:off x="1009302" y="454099"/>
            <a:ext cx="3409793" cy="3362908"/>
          </a:xfrm>
          <a:custGeom>
            <a:avLst/>
            <a:gdLst/>
            <a:ahLst/>
            <a:cxnLst/>
            <a:rect l="l" t="t" r="r" b="b"/>
            <a:pathLst>
              <a:path w="3409793" h="3362908">
                <a:moveTo>
                  <a:pt x="0" y="0"/>
                </a:moveTo>
                <a:lnTo>
                  <a:pt x="3409793" y="0"/>
                </a:lnTo>
                <a:lnTo>
                  <a:pt x="3409793" y="3362908"/>
                </a:lnTo>
                <a:lnTo>
                  <a:pt x="0" y="3362908"/>
                </a:lnTo>
                <a:lnTo>
                  <a:pt x="0" y="0"/>
                </a:lnTo>
                <a:close/>
              </a:path>
            </a:pathLst>
          </a:custGeom>
          <a:blipFill>
            <a:blip r:embed="rId2"/>
            <a:stretch>
              <a:fillRect/>
            </a:stretch>
          </a:blipFill>
        </p:spPr>
        <p:txBody>
          <a:bodyPr/>
          <a:lstStyle/>
          <a:p>
            <a:endParaRPr lang="nl-NL"/>
          </a:p>
        </p:txBody>
      </p:sp>
      <p:sp>
        <p:nvSpPr>
          <p:cNvPr id="3" name="Freeform 3"/>
          <p:cNvSpPr/>
          <p:nvPr/>
        </p:nvSpPr>
        <p:spPr>
          <a:xfrm rot="1467371">
            <a:off x="12069045" y="6004142"/>
            <a:ext cx="5334383" cy="5429397"/>
          </a:xfrm>
          <a:custGeom>
            <a:avLst/>
            <a:gdLst/>
            <a:ahLst/>
            <a:cxnLst/>
            <a:rect l="l" t="t" r="r" b="b"/>
            <a:pathLst>
              <a:path w="5334383" h="5429397">
                <a:moveTo>
                  <a:pt x="0" y="0"/>
                </a:moveTo>
                <a:lnTo>
                  <a:pt x="5334383" y="0"/>
                </a:lnTo>
                <a:lnTo>
                  <a:pt x="5334383" y="5429397"/>
                </a:lnTo>
                <a:lnTo>
                  <a:pt x="0" y="5429397"/>
                </a:lnTo>
                <a:lnTo>
                  <a:pt x="0" y="0"/>
                </a:lnTo>
                <a:close/>
              </a:path>
            </a:pathLst>
          </a:custGeom>
          <a:blipFill>
            <a:blip r:embed="rId3"/>
            <a:stretch>
              <a:fillRect/>
            </a:stretch>
          </a:blipFill>
        </p:spPr>
        <p:txBody>
          <a:bodyPr/>
          <a:lstStyle/>
          <a:p>
            <a:endParaRPr lang="nl-NL"/>
          </a:p>
        </p:txBody>
      </p:sp>
      <p:sp>
        <p:nvSpPr>
          <p:cNvPr id="4" name="Freeform 4"/>
          <p:cNvSpPr/>
          <p:nvPr/>
        </p:nvSpPr>
        <p:spPr>
          <a:xfrm>
            <a:off x="14880628" y="7078740"/>
            <a:ext cx="1060562" cy="1027419"/>
          </a:xfrm>
          <a:custGeom>
            <a:avLst/>
            <a:gdLst/>
            <a:ahLst/>
            <a:cxnLst/>
            <a:rect l="l" t="t" r="r" b="b"/>
            <a:pathLst>
              <a:path w="1060562" h="1027419">
                <a:moveTo>
                  <a:pt x="0" y="0"/>
                </a:moveTo>
                <a:lnTo>
                  <a:pt x="1060562" y="0"/>
                </a:lnTo>
                <a:lnTo>
                  <a:pt x="1060562" y="1027419"/>
                </a:lnTo>
                <a:lnTo>
                  <a:pt x="0" y="1027419"/>
                </a:lnTo>
                <a:lnTo>
                  <a:pt x="0" y="0"/>
                </a:lnTo>
                <a:close/>
              </a:path>
            </a:pathLst>
          </a:custGeom>
          <a:blipFill>
            <a:blip r:embed="rId4"/>
            <a:stretch>
              <a:fillRect/>
            </a:stretch>
          </a:blipFill>
        </p:spPr>
        <p:txBody>
          <a:bodyPr/>
          <a:lstStyle/>
          <a:p>
            <a:endParaRPr lang="nl-NL"/>
          </a:p>
        </p:txBody>
      </p:sp>
      <p:sp>
        <p:nvSpPr>
          <p:cNvPr id="5" name="Freeform 5"/>
          <p:cNvSpPr/>
          <p:nvPr/>
        </p:nvSpPr>
        <p:spPr>
          <a:xfrm rot="-3445556">
            <a:off x="14383769" y="1198320"/>
            <a:ext cx="1170527" cy="1133948"/>
          </a:xfrm>
          <a:custGeom>
            <a:avLst/>
            <a:gdLst/>
            <a:ahLst/>
            <a:cxnLst/>
            <a:rect l="l" t="t" r="r" b="b"/>
            <a:pathLst>
              <a:path w="1170527" h="1133948">
                <a:moveTo>
                  <a:pt x="0" y="0"/>
                </a:moveTo>
                <a:lnTo>
                  <a:pt x="1170528" y="0"/>
                </a:lnTo>
                <a:lnTo>
                  <a:pt x="1170528" y="1133948"/>
                </a:lnTo>
                <a:lnTo>
                  <a:pt x="0" y="1133948"/>
                </a:lnTo>
                <a:lnTo>
                  <a:pt x="0" y="0"/>
                </a:lnTo>
                <a:close/>
              </a:path>
            </a:pathLst>
          </a:custGeom>
          <a:blipFill>
            <a:blip r:embed="rId4"/>
            <a:stretch>
              <a:fillRect/>
            </a:stretch>
          </a:blipFill>
        </p:spPr>
        <p:txBody>
          <a:bodyPr/>
          <a:lstStyle/>
          <a:p>
            <a:endParaRPr lang="nl-NL"/>
          </a:p>
        </p:txBody>
      </p:sp>
      <p:sp>
        <p:nvSpPr>
          <p:cNvPr id="6" name="Freeform 6"/>
          <p:cNvSpPr/>
          <p:nvPr/>
        </p:nvSpPr>
        <p:spPr>
          <a:xfrm rot="9495182">
            <a:off x="-683160" y="5399649"/>
            <a:ext cx="6588646" cy="7717301"/>
          </a:xfrm>
          <a:custGeom>
            <a:avLst/>
            <a:gdLst/>
            <a:ahLst/>
            <a:cxnLst/>
            <a:rect l="l" t="t" r="r" b="b"/>
            <a:pathLst>
              <a:path w="6588646" h="7717301">
                <a:moveTo>
                  <a:pt x="0" y="0"/>
                </a:moveTo>
                <a:lnTo>
                  <a:pt x="6588645" y="0"/>
                </a:lnTo>
                <a:lnTo>
                  <a:pt x="6588645" y="7717302"/>
                </a:lnTo>
                <a:lnTo>
                  <a:pt x="0" y="7717302"/>
                </a:lnTo>
                <a:lnTo>
                  <a:pt x="0" y="0"/>
                </a:lnTo>
                <a:close/>
              </a:path>
            </a:pathLst>
          </a:custGeom>
          <a:blipFill>
            <a:blip r:embed="rId5"/>
            <a:stretch>
              <a:fillRect/>
            </a:stretch>
          </a:blipFill>
        </p:spPr>
        <p:txBody>
          <a:bodyPr/>
          <a:lstStyle/>
          <a:p>
            <a:endParaRPr lang="nl-NL"/>
          </a:p>
        </p:txBody>
      </p:sp>
      <p:sp>
        <p:nvSpPr>
          <p:cNvPr id="7" name="Freeform 7"/>
          <p:cNvSpPr/>
          <p:nvPr/>
        </p:nvSpPr>
        <p:spPr>
          <a:xfrm rot="-7369145">
            <a:off x="7261629" y="-2081502"/>
            <a:ext cx="4194610" cy="4136934"/>
          </a:xfrm>
          <a:custGeom>
            <a:avLst/>
            <a:gdLst/>
            <a:ahLst/>
            <a:cxnLst/>
            <a:rect l="l" t="t" r="r" b="b"/>
            <a:pathLst>
              <a:path w="4194610" h="4136934">
                <a:moveTo>
                  <a:pt x="0" y="0"/>
                </a:moveTo>
                <a:lnTo>
                  <a:pt x="4194610" y="0"/>
                </a:lnTo>
                <a:lnTo>
                  <a:pt x="4194610" y="4136934"/>
                </a:lnTo>
                <a:lnTo>
                  <a:pt x="0" y="4136934"/>
                </a:lnTo>
                <a:lnTo>
                  <a:pt x="0" y="0"/>
                </a:lnTo>
                <a:close/>
              </a:path>
            </a:pathLst>
          </a:custGeom>
          <a:blipFill>
            <a:blip r:embed="rId2"/>
            <a:stretch>
              <a:fillRect/>
            </a:stretch>
          </a:blipFill>
        </p:spPr>
        <p:txBody>
          <a:bodyPr/>
          <a:lstStyle/>
          <a:p>
            <a:endParaRPr lang="nl-NL"/>
          </a:p>
        </p:txBody>
      </p:sp>
      <p:sp>
        <p:nvSpPr>
          <p:cNvPr id="8" name="Freeform 8"/>
          <p:cNvSpPr/>
          <p:nvPr/>
        </p:nvSpPr>
        <p:spPr>
          <a:xfrm rot="-1672878" flipH="1">
            <a:off x="15718117" y="-85918"/>
            <a:ext cx="4431563" cy="5299328"/>
          </a:xfrm>
          <a:custGeom>
            <a:avLst/>
            <a:gdLst/>
            <a:ahLst/>
            <a:cxnLst/>
            <a:rect l="l" t="t" r="r" b="b"/>
            <a:pathLst>
              <a:path w="4431563" h="5299328">
                <a:moveTo>
                  <a:pt x="4431563" y="0"/>
                </a:moveTo>
                <a:lnTo>
                  <a:pt x="0" y="0"/>
                </a:lnTo>
                <a:lnTo>
                  <a:pt x="0" y="5299328"/>
                </a:lnTo>
                <a:lnTo>
                  <a:pt x="4431563" y="5299328"/>
                </a:lnTo>
                <a:lnTo>
                  <a:pt x="4431563" y="0"/>
                </a:lnTo>
                <a:close/>
              </a:path>
            </a:pathLst>
          </a:custGeom>
          <a:blipFill>
            <a:blip r:embed="rId6"/>
            <a:stretch>
              <a:fillRect/>
            </a:stretch>
          </a:blipFill>
        </p:spPr>
        <p:txBody>
          <a:bodyPr/>
          <a:lstStyle/>
          <a:p>
            <a:endParaRPr lang="nl-NL"/>
          </a:p>
        </p:txBody>
      </p:sp>
      <p:sp>
        <p:nvSpPr>
          <p:cNvPr id="9" name="Freeform 9"/>
          <p:cNvSpPr/>
          <p:nvPr/>
        </p:nvSpPr>
        <p:spPr>
          <a:xfrm>
            <a:off x="11994234" y="5653588"/>
            <a:ext cx="11879329" cy="8769105"/>
          </a:xfrm>
          <a:custGeom>
            <a:avLst/>
            <a:gdLst/>
            <a:ahLst/>
            <a:cxnLst/>
            <a:rect l="l" t="t" r="r" b="b"/>
            <a:pathLst>
              <a:path w="11879329" h="8769105">
                <a:moveTo>
                  <a:pt x="0" y="0"/>
                </a:moveTo>
                <a:lnTo>
                  <a:pt x="11879329" y="0"/>
                </a:lnTo>
                <a:lnTo>
                  <a:pt x="11879329" y="8769105"/>
                </a:lnTo>
                <a:lnTo>
                  <a:pt x="0" y="8769105"/>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nl-NL"/>
          </a:p>
        </p:txBody>
      </p:sp>
      <p:sp>
        <p:nvSpPr>
          <p:cNvPr id="10" name="Freeform 10"/>
          <p:cNvSpPr/>
          <p:nvPr/>
        </p:nvSpPr>
        <p:spPr>
          <a:xfrm>
            <a:off x="-1632528" y="6321567"/>
            <a:ext cx="11879329" cy="8769105"/>
          </a:xfrm>
          <a:custGeom>
            <a:avLst/>
            <a:gdLst/>
            <a:ahLst/>
            <a:cxnLst/>
            <a:rect l="l" t="t" r="r" b="b"/>
            <a:pathLst>
              <a:path w="11879329" h="8769105">
                <a:moveTo>
                  <a:pt x="0" y="0"/>
                </a:moveTo>
                <a:lnTo>
                  <a:pt x="11879329" y="0"/>
                </a:lnTo>
                <a:lnTo>
                  <a:pt x="11879329" y="8769104"/>
                </a:lnTo>
                <a:lnTo>
                  <a:pt x="0" y="8769104"/>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nl-NL"/>
          </a:p>
        </p:txBody>
      </p:sp>
      <p:sp>
        <p:nvSpPr>
          <p:cNvPr id="11" name="Freeform 11"/>
          <p:cNvSpPr/>
          <p:nvPr/>
        </p:nvSpPr>
        <p:spPr>
          <a:xfrm>
            <a:off x="-5395421" y="-3355852"/>
            <a:ext cx="11879329" cy="8769105"/>
          </a:xfrm>
          <a:custGeom>
            <a:avLst/>
            <a:gdLst/>
            <a:ahLst/>
            <a:cxnLst/>
            <a:rect l="l" t="t" r="r" b="b"/>
            <a:pathLst>
              <a:path w="11879329" h="8769105">
                <a:moveTo>
                  <a:pt x="0" y="0"/>
                </a:moveTo>
                <a:lnTo>
                  <a:pt x="11879329" y="0"/>
                </a:lnTo>
                <a:lnTo>
                  <a:pt x="11879329" y="8769104"/>
                </a:lnTo>
                <a:lnTo>
                  <a:pt x="0" y="8769104"/>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nl-NL"/>
          </a:p>
        </p:txBody>
      </p:sp>
      <p:grpSp>
        <p:nvGrpSpPr>
          <p:cNvPr id="12" name="Group 12"/>
          <p:cNvGrpSpPr/>
          <p:nvPr/>
        </p:nvGrpSpPr>
        <p:grpSpPr>
          <a:xfrm>
            <a:off x="2896932" y="4111037"/>
            <a:ext cx="12558535" cy="1707797"/>
            <a:chOff x="0" y="0"/>
            <a:chExt cx="16744713" cy="2277062"/>
          </a:xfrm>
        </p:grpSpPr>
        <p:sp>
          <p:nvSpPr>
            <p:cNvPr id="13" name="TextBox 13"/>
            <p:cNvSpPr txBox="1"/>
            <p:nvPr/>
          </p:nvSpPr>
          <p:spPr>
            <a:xfrm>
              <a:off x="0" y="1710007"/>
              <a:ext cx="16744713" cy="567055"/>
            </a:xfrm>
            <a:prstGeom prst="rect">
              <a:avLst/>
            </a:prstGeom>
          </p:spPr>
          <p:txBody>
            <a:bodyPr lIns="0" tIns="0" rIns="0" bIns="0" rtlCol="0" anchor="t">
              <a:spAutoFit/>
            </a:bodyPr>
            <a:lstStyle/>
            <a:p>
              <a:pPr algn="ctr">
                <a:lnSpc>
                  <a:spcPts val="3510"/>
                </a:lnSpc>
              </a:pPr>
              <a:r>
                <a:rPr lang="en-US" sz="2700" dirty="0" err="1">
                  <a:solidFill>
                    <a:srgbClr val="000000"/>
                  </a:solidFill>
                  <a:latin typeface="HK Grotesk Light"/>
                </a:rPr>
                <a:t>Contacteer</a:t>
              </a:r>
              <a:r>
                <a:rPr lang="en-US" sz="2700" dirty="0">
                  <a:solidFill>
                    <a:srgbClr val="000000"/>
                  </a:solidFill>
                  <a:latin typeface="HK Grotesk Light"/>
                </a:rPr>
                <a:t> </a:t>
              </a:r>
              <a:r>
                <a:rPr lang="en-US" sz="2700" dirty="0" err="1">
                  <a:solidFill>
                    <a:srgbClr val="000000"/>
                  </a:solidFill>
                  <a:latin typeface="HK Grotesk Light"/>
                </a:rPr>
                <a:t>gerust</a:t>
              </a:r>
              <a:r>
                <a:rPr lang="en-US" sz="2700" dirty="0">
                  <a:solidFill>
                    <a:srgbClr val="000000"/>
                  </a:solidFill>
                  <a:latin typeface="HK Grotesk Light"/>
                </a:rPr>
                <a:t> het </a:t>
              </a:r>
              <a:r>
                <a:rPr lang="en-US" sz="2700" dirty="0" err="1">
                  <a:solidFill>
                    <a:srgbClr val="000000"/>
                  </a:solidFill>
                  <a:latin typeface="HK Grotesk Light"/>
                </a:rPr>
                <a:t>onderzoeksteam</a:t>
              </a:r>
              <a:r>
                <a:rPr lang="en-US" sz="2700" dirty="0">
                  <a:solidFill>
                    <a:srgbClr val="000000"/>
                  </a:solidFill>
                  <a:latin typeface="HK Grotesk Light"/>
                </a:rPr>
                <a:t> </a:t>
              </a:r>
              <a:r>
                <a:rPr lang="en-US" sz="2700" dirty="0" err="1">
                  <a:solidFill>
                    <a:srgbClr val="000000"/>
                  </a:solidFill>
                  <a:latin typeface="HK Grotesk Light"/>
                </a:rPr>
                <a:t>als</a:t>
              </a:r>
              <a:r>
                <a:rPr lang="en-US" sz="2700" dirty="0">
                  <a:solidFill>
                    <a:srgbClr val="000000"/>
                  </a:solidFill>
                  <a:latin typeface="HK Grotesk Light"/>
                </a:rPr>
                <a:t> je </a:t>
              </a:r>
              <a:r>
                <a:rPr lang="en-US" sz="2700" dirty="0" err="1">
                  <a:solidFill>
                    <a:srgbClr val="000000"/>
                  </a:solidFill>
                  <a:latin typeface="HK Grotesk Light"/>
                </a:rPr>
                <a:t>vragen</a:t>
              </a:r>
              <a:r>
                <a:rPr lang="en-US" sz="2700" dirty="0">
                  <a:solidFill>
                    <a:srgbClr val="000000"/>
                  </a:solidFill>
                  <a:latin typeface="HK Grotesk Light"/>
                </a:rPr>
                <a:t> </a:t>
              </a:r>
              <a:r>
                <a:rPr lang="en-US" sz="2700" dirty="0" err="1">
                  <a:solidFill>
                    <a:srgbClr val="000000"/>
                  </a:solidFill>
                  <a:latin typeface="HK Grotesk Light"/>
                </a:rPr>
                <a:t>hebt</a:t>
              </a:r>
              <a:r>
                <a:rPr lang="en-US" sz="2700" dirty="0">
                  <a:solidFill>
                    <a:srgbClr val="000000"/>
                  </a:solidFill>
                  <a:latin typeface="HK Grotesk Light"/>
                </a:rPr>
                <a:t>!</a:t>
              </a:r>
            </a:p>
          </p:txBody>
        </p:sp>
        <p:sp>
          <p:nvSpPr>
            <p:cNvPr id="14" name="TextBox 14"/>
            <p:cNvSpPr txBox="1"/>
            <p:nvPr/>
          </p:nvSpPr>
          <p:spPr>
            <a:xfrm>
              <a:off x="0" y="50800"/>
              <a:ext cx="16744713" cy="1219200"/>
            </a:xfrm>
            <a:prstGeom prst="rect">
              <a:avLst/>
            </a:prstGeom>
          </p:spPr>
          <p:txBody>
            <a:bodyPr lIns="0" tIns="0" rIns="0" bIns="0" rtlCol="0" anchor="t">
              <a:spAutoFit/>
            </a:bodyPr>
            <a:lstStyle/>
            <a:p>
              <a:pPr marL="0" lvl="0" indent="0" algn="ctr">
                <a:lnSpc>
                  <a:spcPts val="7260"/>
                </a:lnSpc>
                <a:spcBef>
                  <a:spcPct val="0"/>
                </a:spcBef>
              </a:pPr>
              <a:r>
                <a:rPr lang="en-US" sz="6050">
                  <a:solidFill>
                    <a:srgbClr val="000000"/>
                  </a:solidFill>
                  <a:latin typeface="Roboto Mono Bold"/>
                </a:rPr>
                <a:t>BEDANKT VOOR HET LUISTEREN!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9777D9E62AA5478104636CF3393011" ma:contentTypeVersion="14" ma:contentTypeDescription="Een nieuw document maken." ma:contentTypeScope="" ma:versionID="0b486d680053843e0ee1f4fe433a53c8">
  <xsd:schema xmlns:xsd="http://www.w3.org/2001/XMLSchema" xmlns:xs="http://www.w3.org/2001/XMLSchema" xmlns:p="http://schemas.microsoft.com/office/2006/metadata/properties" xmlns:ns3="89f0de9f-c448-424e-88ed-1cd8c481296a" xmlns:ns4="df713b71-378b-4260-a007-ad88217cfeb8" targetNamespace="http://schemas.microsoft.com/office/2006/metadata/properties" ma:root="true" ma:fieldsID="0dcc7d9c5c8b622aaec30a485b6c113e" ns3:_="" ns4:_="">
    <xsd:import namespace="89f0de9f-c448-424e-88ed-1cd8c481296a"/>
    <xsd:import namespace="df713b71-378b-4260-a007-ad88217cfeb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SearchProperties" minOccurs="0"/>
                <xsd:element ref="ns3:_activity"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f0de9f-c448-424e-88ed-1cd8c48129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_activity" ma:index="14"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713b71-378b-4260-a007-ad88217cfeb8"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9f0de9f-c448-424e-88ed-1cd8c481296a" xsi:nil="true"/>
  </documentManagement>
</p:properties>
</file>

<file path=customXml/itemProps1.xml><?xml version="1.0" encoding="utf-8"?>
<ds:datastoreItem xmlns:ds="http://schemas.openxmlformats.org/officeDocument/2006/customXml" ds:itemID="{CE7577CB-F1F8-464E-AC7C-421350C6ED60}">
  <ds:schemaRefs>
    <ds:schemaRef ds:uri="http://schemas.microsoft.com/sharepoint/v3/contenttype/forms"/>
  </ds:schemaRefs>
</ds:datastoreItem>
</file>

<file path=customXml/itemProps2.xml><?xml version="1.0" encoding="utf-8"?>
<ds:datastoreItem xmlns:ds="http://schemas.openxmlformats.org/officeDocument/2006/customXml" ds:itemID="{AE33CB4C-4134-4ADA-82B2-79A70C808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f0de9f-c448-424e-88ed-1cd8c481296a"/>
    <ds:schemaRef ds:uri="df713b71-378b-4260-a007-ad88217cf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E82B4B-A31A-46DE-80BA-DCFC6F46F92C}">
  <ds:schemaRefs>
    <ds:schemaRef ds:uri="http://schemas.openxmlformats.org/package/2006/metadata/core-properties"/>
    <ds:schemaRef ds:uri="df713b71-378b-4260-a007-ad88217cfeb8"/>
    <ds:schemaRef ds:uri="http://schemas.microsoft.com/office/2006/metadata/properties"/>
    <ds:schemaRef ds:uri="89f0de9f-c448-424e-88ed-1cd8c481296a"/>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42</TotalTime>
  <Words>156</Words>
  <Application>Microsoft Office PowerPoint</Application>
  <PresentationFormat>Aangepast</PresentationFormat>
  <Paragraphs>23</Paragraphs>
  <Slides>7</Slides>
  <Notes>0</Notes>
  <HiddenSlides>0</HiddenSlides>
  <MMClips>0</MMClips>
  <ScaleCrop>false</ScaleCrop>
  <HeadingPairs>
    <vt:vector size="4" baseType="variant">
      <vt:variant>
        <vt:lpstr>Thema</vt:lpstr>
      </vt:variant>
      <vt:variant>
        <vt:i4>1</vt:i4>
      </vt:variant>
      <vt:variant>
        <vt:lpstr>Diatitels</vt:lpstr>
      </vt:variant>
      <vt:variant>
        <vt:i4>7</vt:i4>
      </vt:variant>
    </vt:vector>
  </HeadingPairs>
  <TitlesOfParts>
    <vt:vector size="8" baseType="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Rood en Oranje Geometrisch Marketingplan Presentatie</dc:title>
  <cp:lastModifiedBy>Mariska (M.) Ye</cp:lastModifiedBy>
  <cp:revision>31</cp:revision>
  <dcterms:created xsi:type="dcterms:W3CDTF">2006-08-16T00:00:00Z</dcterms:created>
  <dcterms:modified xsi:type="dcterms:W3CDTF">2024-03-04T13:24:57Z</dcterms:modified>
  <dc:identifier>DAF-iE4G8_U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0x010100999777D9E62AA5478104636CF3393011</vt:lpwstr>
  </property>
</Properties>
</file>